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tags/tag49.xml" ContentType="application/vnd.openxmlformats-officedocument.presentationml.tag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ags/tag38.xml" ContentType="application/vnd.openxmlformats-officedocument.presentationml.tags+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52.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tags/tag5.xml" ContentType="application/vnd.openxmlformats-officedocument.presentationml.tags+xml"/>
  <Override PartName="/ppt/slides/slide33.xml" ContentType="application/vnd.openxmlformats-officedocument.presentationml.slide+xml"/>
  <Default Extension="emf" ContentType="image/x-emf"/>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tags/tag57.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24.xml" ContentType="application/vnd.openxmlformats-officedocument.presentationml.tags+xml"/>
  <Override PartName="/ppt/slideLayouts/slideLayout99.xml" ContentType="application/vnd.openxmlformats-officedocument.presentationml.slideLayout+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slideLayouts/slideLayout26.xml" ContentType="application/vnd.openxmlformats-officedocument.presentationml.slideLayout+xml"/>
  <Override PartName="/ppt/tags/tag2.xml" ContentType="application/vnd.openxmlformats-officedocument.presentationml.tags+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tags/tag58.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tags/tag3.xml" ContentType="application/vnd.openxmlformats-officedocument.presentationml.tags+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tags/tag59.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tags/tag56.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ags/tag45.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tags/tag9.xml" ContentType="application/vnd.openxmlformats-officedocument.presentationml.tags+xml"/>
  <Default Extension="bin" ContentType="application/vnd.openxmlformats-officedocument.oleObject"/>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tags/tag39.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Layouts/slideLayout14.xml" ContentType="application/vnd.openxmlformats-officedocument.presentationml.slideLayout+xml"/>
  <Override PartName="/ppt/tags/tag1.xml" ContentType="application/vnd.openxmlformats-officedocument.presentationml.tags+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ags/tag28.xml" ContentType="application/vnd.openxmlformats-officedocument.presentationml.tags+xml"/>
  <Override PartName="/ppt/slideLayouts/slideLayout50.xml" ContentType="application/vnd.openxmlformats-officedocument.presentationml.slideLayout+xml"/>
  <Override PartName="/ppt/tags/tag17.xml" ContentType="application/vnd.openxmlformats-officedocument.presentationml.tags+xml"/>
  <Default Extension="vml" ContentType="application/vnd.openxmlformats-officedocument.vmlDrawing"/>
  <Override PartName="/ppt/tags/tag53.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2" r:id="rId2"/>
    <p:sldMasterId id="2147483711" r:id="rId3"/>
    <p:sldMasterId id="2147483716" r:id="rId4"/>
    <p:sldMasterId id="2147483737" r:id="rId5"/>
    <p:sldMasterId id="2147483758" r:id="rId6"/>
    <p:sldMasterId id="2147483779" r:id="rId7"/>
  </p:sldMasterIdLst>
  <p:notesMasterIdLst>
    <p:notesMasterId r:id="rId42"/>
  </p:notesMasterIdLst>
  <p:sldIdLst>
    <p:sldId id="257" r:id="rId8"/>
    <p:sldId id="258" r:id="rId9"/>
    <p:sldId id="259" r:id="rId10"/>
    <p:sldId id="300" r:id="rId11"/>
    <p:sldId id="297" r:id="rId12"/>
    <p:sldId id="298" r:id="rId13"/>
    <p:sldId id="301" r:id="rId14"/>
    <p:sldId id="302" r:id="rId15"/>
    <p:sldId id="263" r:id="rId16"/>
    <p:sldId id="316" r:id="rId17"/>
    <p:sldId id="264" r:id="rId18"/>
    <p:sldId id="303" r:id="rId19"/>
    <p:sldId id="304" r:id="rId20"/>
    <p:sldId id="265" r:id="rId21"/>
    <p:sldId id="266" r:id="rId22"/>
    <p:sldId id="267" r:id="rId23"/>
    <p:sldId id="268" r:id="rId24"/>
    <p:sldId id="271" r:id="rId25"/>
    <p:sldId id="272" r:id="rId26"/>
    <p:sldId id="294" r:id="rId27"/>
    <p:sldId id="275" r:id="rId28"/>
    <p:sldId id="274" r:id="rId29"/>
    <p:sldId id="276" r:id="rId30"/>
    <p:sldId id="278" r:id="rId31"/>
    <p:sldId id="282" r:id="rId32"/>
    <p:sldId id="283" r:id="rId33"/>
    <p:sldId id="284" r:id="rId34"/>
    <p:sldId id="285" r:id="rId35"/>
    <p:sldId id="286" r:id="rId36"/>
    <p:sldId id="290" r:id="rId37"/>
    <p:sldId id="289" r:id="rId38"/>
    <p:sldId id="305" r:id="rId39"/>
    <p:sldId id="293" r:id="rId40"/>
    <p:sldId id="315"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9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C957D2-4EC9-4BF0-A402-13604B9EC751}" type="datetimeFigureOut">
              <a:rPr lang="en-US" smtClean="0"/>
              <a:pPr/>
              <a:t>5/2/2014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78759F-082F-4037-B005-E4BA30DDD67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ecmweb.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lienbildplatzhalter 1"/>
          <p:cNvSpPr>
            <a:spLocks noGrp="1" noRot="1" noChangeAspect="1" noTextEdit="1"/>
          </p:cNvSpPr>
          <p:nvPr>
            <p:ph type="sldImg"/>
          </p:nvPr>
        </p:nvSpPr>
        <p:spPr bwMode="auto">
          <a:noFill/>
          <a:ln>
            <a:solidFill>
              <a:srgbClr val="000000"/>
            </a:solidFill>
            <a:miter lim="800000"/>
            <a:headEnd/>
            <a:tailEnd/>
          </a:ln>
        </p:spPr>
      </p:sp>
      <p:sp>
        <p:nvSpPr>
          <p:cNvPr id="30723" name="Notizenplatzhalt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latin typeface="Arial" charset="0"/>
              <a:ea typeface="MS PGothic" pitchFamily="34" charset="-128"/>
            </a:endParaRPr>
          </a:p>
        </p:txBody>
      </p:sp>
      <p:sp>
        <p:nvSpPr>
          <p:cNvPr id="30724" name="Foliennummernplatzhalt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defTabSz="868363"/>
            <a:r>
              <a:rPr lang="de-DE">
                <a:solidFill>
                  <a:srgbClr val="EEECE1"/>
                </a:solidFill>
              </a:rPr>
              <a:t>Notizen </a:t>
            </a:r>
            <a:fld id="{885E0982-ADD6-49BE-A9A1-DE8DC13E4290}" type="slidenum">
              <a:rPr lang="de-DE">
                <a:solidFill>
                  <a:srgbClr val="EEECE1"/>
                </a:solidFill>
              </a:rPr>
              <a:pPr defTabSz="868363"/>
              <a:t>1</a:t>
            </a:fld>
            <a:endParaRPr lang="de-DE">
              <a:solidFill>
                <a:srgbClr val="EEECE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spcBef>
                <a:spcPct val="0"/>
              </a:spcBef>
            </a:pPr>
            <a:r>
              <a:rPr lang="en-US" b="1" smtClean="0"/>
              <a:t>PROCESS NOTES</a:t>
            </a:r>
          </a:p>
          <a:p>
            <a:pPr>
              <a:spcBef>
                <a:spcPct val="0"/>
              </a:spcBef>
            </a:pPr>
            <a:endParaRPr lang="en-US"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3A21C85-C498-4718-9238-8DCD35E2EA13}" type="slidenum">
              <a:rPr lang="en-US">
                <a:solidFill>
                  <a:srgbClr val="000000"/>
                </a:solidFill>
              </a:rPr>
              <a:pPr/>
              <a:t>15</a:t>
            </a:fld>
            <a:endParaRPr lang="en-US">
              <a:solidFill>
                <a:srgbClr val="000000"/>
              </a:solidFill>
            </a:endParaRPr>
          </a:p>
        </p:txBody>
      </p:sp>
      <p:sp>
        <p:nvSpPr>
          <p:cNvPr id="38917"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fontAlgn="base">
              <a:spcBef>
                <a:spcPct val="30000"/>
              </a:spcBef>
              <a:spcAft>
                <a:spcPct val="0"/>
              </a:spcAft>
            </a:pPr>
            <a:r>
              <a:rPr lang="en-US" sz="1100" b="1">
                <a:solidFill>
                  <a:srgbClr val="000000"/>
                </a:solidFill>
                <a:latin typeface="Siemens Sans" pitchFamily="2" charset="0"/>
                <a:ea typeface="MS PGothic" pitchFamily="34" charset="-128"/>
                <a:cs typeface="Arial" charset="0"/>
              </a:rPr>
              <a:t>CONTENT NOTES</a:t>
            </a:r>
          </a:p>
          <a:p>
            <a:pPr fontAlgn="base">
              <a:spcBef>
                <a:spcPct val="30000"/>
              </a:spcBef>
              <a:spcAft>
                <a:spcPct val="0"/>
              </a:spcAft>
            </a:pPr>
            <a:endParaRPr lang="en-US" sz="1100" b="1">
              <a:solidFill>
                <a:srgbClr val="000000"/>
              </a:solidFill>
              <a:latin typeface="Siemens Sans" pitchFamily="2" charset="0"/>
              <a:ea typeface="MS PGothic" pitchFamily="34" charset="-128"/>
              <a:cs typeface="Arial" charset="0"/>
            </a:endParaRPr>
          </a:p>
          <a:p>
            <a:pPr fontAlgn="base">
              <a:spcBef>
                <a:spcPct val="30000"/>
              </a:spcBef>
              <a:spcAft>
                <a:spcPct val="0"/>
              </a:spcAft>
            </a:pPr>
            <a:r>
              <a:rPr lang="en-US" sz="1100">
                <a:solidFill>
                  <a:srgbClr val="000000"/>
                </a:solidFill>
                <a:latin typeface="Siemens Sans" pitchFamily="2" charset="0"/>
                <a:ea typeface="MS PGothic" pitchFamily="34" charset="-128"/>
                <a:cs typeface="Arial" charset="0"/>
              </a:rPr>
              <a:t>Functionality can not be determined by appearance.  Regardless of how a particular piece of equipment looks, it may or may not be meeting the needs of its intended design.</a:t>
            </a:r>
          </a:p>
          <a:p>
            <a:pPr fontAlgn="base">
              <a:spcBef>
                <a:spcPct val="30000"/>
              </a:spcBef>
              <a:spcAft>
                <a:spcPct val="0"/>
              </a:spcAft>
            </a:pPr>
            <a:endParaRPr lang="en-US" sz="1100" b="1">
              <a:solidFill>
                <a:srgbClr val="000000"/>
              </a:solidFill>
              <a:latin typeface="Siemens Sans" pitchFamily="2" charset="0"/>
              <a:ea typeface="MS PGothic" pitchFamily="34" charset="-128"/>
              <a:cs typeface="Arial" charset="0"/>
            </a:endParaRPr>
          </a:p>
          <a:p>
            <a:pPr marL="0" lvl="1" eaLnBrk="0" fontAlgn="base" hangingPunct="0">
              <a:spcBef>
                <a:spcPct val="30000"/>
              </a:spcBef>
              <a:spcAft>
                <a:spcPct val="0"/>
              </a:spcAft>
            </a:pPr>
            <a:r>
              <a:rPr lang="en-US" sz="1100">
                <a:solidFill>
                  <a:srgbClr val="000000"/>
                </a:solidFill>
                <a:latin typeface="Siemens Sans" pitchFamily="2" charset="0"/>
                <a:ea typeface="MS PGothic" pitchFamily="34" charset="-128"/>
                <a:cs typeface="Arial" charset="0"/>
              </a:rPr>
              <a:t>The goal of maintenance is to ensure and prolong the useful life of the customer’s equipment.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spcBef>
                <a:spcPct val="0"/>
              </a:spcBef>
            </a:pPr>
            <a:r>
              <a:rPr lang="en-US" b="1" smtClean="0">
                <a:solidFill>
                  <a:srgbClr val="000000"/>
                </a:solidFill>
              </a:rPr>
              <a:t>PROCESS NOTES</a:t>
            </a:r>
          </a:p>
          <a:p>
            <a:pPr>
              <a:spcBef>
                <a:spcPct val="0"/>
              </a:spcBef>
            </a:pPr>
            <a:endParaRPr lang="en-US" smtClean="0"/>
          </a:p>
          <a:p>
            <a:pPr>
              <a:spcBef>
                <a:spcPct val="0"/>
              </a:spcBef>
            </a:pPr>
            <a:r>
              <a:rPr lang="en-US" smtClean="0"/>
              <a:t>Ask the class – what would be done to repair this problem? Is this simply a matter of replacing the breakers?</a:t>
            </a:r>
          </a:p>
          <a:p>
            <a:pPr>
              <a:spcBef>
                <a:spcPct val="0"/>
              </a:spcBef>
            </a:pPr>
            <a:endParaRPr lang="en-US" smtClean="0"/>
          </a:p>
          <a:p>
            <a:pPr>
              <a:spcBef>
                <a:spcPct val="0"/>
              </a:spcBef>
            </a:pPr>
            <a:r>
              <a:rPr lang="en-US" smtClean="0"/>
              <a:t>Answer: No, you will need to do a multitude of testing to determine what was damaged, during which time all equipment will be offline and the site will be likely experiencing a shutdown (unless running on alternative power supplies from a generator or other source)</a:t>
            </a:r>
          </a:p>
          <a:p>
            <a:pPr>
              <a:spcBef>
                <a:spcPct val="0"/>
              </a:spcBef>
            </a:pPr>
            <a:endParaRPr lang="en-US" smtClean="0"/>
          </a:p>
          <a:p>
            <a:pPr>
              <a:spcBef>
                <a:spcPct val="0"/>
              </a:spcBef>
            </a:pPr>
            <a:r>
              <a:rPr lang="en-US" smtClean="0"/>
              <a:t>You will need to determine what caused the fault and resolve the problem.</a:t>
            </a:r>
          </a:p>
          <a:p>
            <a:pPr>
              <a:spcBef>
                <a:spcPct val="0"/>
              </a:spcBef>
            </a:pPr>
            <a:endParaRPr lang="en-US" smtClean="0"/>
          </a:p>
          <a:p>
            <a:pPr>
              <a:spcBef>
                <a:spcPct val="0"/>
              </a:spcBef>
            </a:pPr>
            <a:r>
              <a:rPr lang="en-US" smtClean="0"/>
              <a:t>Insurance adjustors will likely investigate and may require their own testing.</a:t>
            </a:r>
          </a:p>
          <a:p>
            <a:pPr>
              <a:spcBef>
                <a:spcPct val="0"/>
              </a:spcBef>
            </a:pPr>
            <a:endParaRPr lang="en-US" smtClean="0"/>
          </a:p>
          <a:p>
            <a:pPr>
              <a:spcBef>
                <a:spcPct val="0"/>
              </a:spcBef>
            </a:pPr>
            <a:r>
              <a:rPr lang="en-US" smtClean="0"/>
              <a:t>Point out that this is not a typical occurrence.  Most equipment will not suffer a critical failure event like the one shown in this picture.</a:t>
            </a:r>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51B5A7-D741-4FC0-B446-F13F26E90D40}" type="slidenum">
              <a:rPr lang="en-US">
                <a:solidFill>
                  <a:srgbClr val="000000"/>
                </a:solidFill>
              </a:rPr>
              <a:pPr/>
              <a:t>16</a:t>
            </a:fld>
            <a:endParaRPr lang="en-US">
              <a:solidFill>
                <a:srgbClr val="000000"/>
              </a:solidFill>
            </a:endParaRPr>
          </a:p>
        </p:txBody>
      </p:sp>
      <p:sp>
        <p:nvSpPr>
          <p:cNvPr id="17412"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fontAlgn="base">
              <a:spcBef>
                <a:spcPct val="30000"/>
              </a:spcBef>
              <a:spcAft>
                <a:spcPct val="0"/>
              </a:spcAft>
              <a:defRPr/>
            </a:pPr>
            <a:r>
              <a:rPr lang="en-US" sz="1100" b="1" dirty="0">
                <a:solidFill>
                  <a:prstClr val="black"/>
                </a:solidFill>
                <a:latin typeface="Siemens Sans" pitchFamily="2" charset="0"/>
                <a:ea typeface="MS PGothic" pitchFamily="34" charset="-128"/>
                <a:cs typeface="Arial" pitchFamily="34" charset="0"/>
              </a:rPr>
              <a:t>CONTENT NOTES</a:t>
            </a:r>
          </a:p>
          <a:p>
            <a:pPr eaLnBrk="0" fontAlgn="base" hangingPunct="0">
              <a:spcBef>
                <a:spcPct val="30000"/>
              </a:spcBef>
              <a:spcAft>
                <a:spcPct val="0"/>
              </a:spcAft>
              <a:defRPr/>
            </a:pPr>
            <a:endParaRPr lang="en-US" sz="1100" dirty="0">
              <a:solidFill>
                <a:srgbClr val="000000"/>
              </a:solidFill>
              <a:latin typeface="Siemens Sans" pitchFamily="2" charset="0"/>
              <a:ea typeface="MS PGothic" pitchFamily="34" charset="-128"/>
              <a:cs typeface="Arial" pitchFamily="34" charset="0"/>
            </a:endParaRPr>
          </a:p>
          <a:p>
            <a:pPr eaLnBrk="0" fontAlgn="base" hangingPunct="0">
              <a:spcBef>
                <a:spcPct val="30000"/>
              </a:spcBef>
              <a:spcAft>
                <a:spcPct val="0"/>
              </a:spcAft>
              <a:defRPr/>
            </a:pPr>
            <a:r>
              <a:rPr lang="en-US" sz="1100" dirty="0">
                <a:solidFill>
                  <a:srgbClr val="000000"/>
                </a:solidFill>
                <a:latin typeface="Siemens Sans" pitchFamily="2" charset="0"/>
                <a:ea typeface="MS PGothic" pitchFamily="34" charset="-128"/>
                <a:cs typeface="Arial" pitchFamily="34" charset="0"/>
              </a:rPr>
              <a:t>Examples of costs:</a:t>
            </a:r>
          </a:p>
          <a:p>
            <a:pPr marL="111120" indent="-111120" eaLnBrk="0" fontAlgn="base" hangingPunct="0">
              <a:spcBef>
                <a:spcPct val="30000"/>
              </a:spcBef>
              <a:spcAft>
                <a:spcPct val="0"/>
              </a:spcAft>
              <a:buFontTx/>
              <a:buChar char="•"/>
              <a:defRPr/>
            </a:pPr>
            <a:r>
              <a:rPr lang="en-US" sz="1100" dirty="0">
                <a:solidFill>
                  <a:srgbClr val="000000"/>
                </a:solidFill>
                <a:latin typeface="Siemens Sans" pitchFamily="2" charset="0"/>
                <a:ea typeface="MS PGothic" pitchFamily="34" charset="-128"/>
                <a:cs typeface="Arial" pitchFamily="34" charset="0"/>
              </a:rPr>
              <a:t>Personnel – if someone was injured</a:t>
            </a:r>
          </a:p>
          <a:p>
            <a:pPr marL="111120" indent="-111120" eaLnBrk="0" fontAlgn="base" hangingPunct="0">
              <a:spcBef>
                <a:spcPct val="30000"/>
              </a:spcBef>
              <a:spcAft>
                <a:spcPct val="0"/>
              </a:spcAft>
              <a:buFontTx/>
              <a:buChar char="•"/>
              <a:defRPr/>
            </a:pPr>
            <a:r>
              <a:rPr lang="en-US" sz="1100" dirty="0">
                <a:solidFill>
                  <a:srgbClr val="000000"/>
                </a:solidFill>
                <a:latin typeface="Siemens Sans" pitchFamily="2" charset="0"/>
                <a:ea typeface="MS PGothic" pitchFamily="34" charset="-128"/>
                <a:cs typeface="Arial" pitchFamily="34" charset="0"/>
              </a:rPr>
              <a:t>Equipment replacement</a:t>
            </a:r>
          </a:p>
          <a:p>
            <a:pPr marL="111120" indent="-111120" eaLnBrk="0" fontAlgn="base" hangingPunct="0">
              <a:spcBef>
                <a:spcPct val="30000"/>
              </a:spcBef>
              <a:spcAft>
                <a:spcPct val="0"/>
              </a:spcAft>
              <a:buFontTx/>
              <a:buChar char="•"/>
              <a:defRPr/>
            </a:pPr>
            <a:r>
              <a:rPr lang="en-US" sz="1100" dirty="0">
                <a:solidFill>
                  <a:srgbClr val="000000"/>
                </a:solidFill>
                <a:latin typeface="Siemens Sans" pitchFamily="2" charset="0"/>
                <a:ea typeface="MS PGothic" pitchFamily="34" charset="-128"/>
                <a:cs typeface="Arial" pitchFamily="34" charset="0"/>
              </a:rPr>
              <a:t>Facility downtime (cost of business)</a:t>
            </a:r>
          </a:p>
          <a:p>
            <a:pPr marL="111120" indent="-111120" eaLnBrk="0" fontAlgn="base" hangingPunct="0">
              <a:spcBef>
                <a:spcPct val="30000"/>
              </a:spcBef>
              <a:spcAft>
                <a:spcPct val="0"/>
              </a:spcAft>
              <a:buFontTx/>
              <a:buChar char="•"/>
              <a:defRPr/>
            </a:pPr>
            <a:r>
              <a:rPr lang="en-US" sz="1100" dirty="0">
                <a:solidFill>
                  <a:srgbClr val="000000"/>
                </a:solidFill>
                <a:latin typeface="Siemens Sans" pitchFamily="2" charset="0"/>
                <a:ea typeface="MS PGothic" pitchFamily="34" charset="-128"/>
                <a:cs typeface="Arial" pitchFamily="34" charset="0"/>
              </a:rPr>
              <a:t>Regulatory sanctions</a:t>
            </a:r>
          </a:p>
          <a:p>
            <a:pPr marL="111120" indent="-111120" eaLnBrk="0" fontAlgn="base" hangingPunct="0">
              <a:spcBef>
                <a:spcPct val="30000"/>
              </a:spcBef>
              <a:spcAft>
                <a:spcPct val="0"/>
              </a:spcAft>
              <a:buFontTx/>
              <a:buChar char="•"/>
              <a:defRPr/>
            </a:pPr>
            <a:r>
              <a:rPr lang="en-US" sz="1100" dirty="0">
                <a:solidFill>
                  <a:srgbClr val="000000"/>
                </a:solidFill>
                <a:latin typeface="Siemens Sans" pitchFamily="2" charset="0"/>
                <a:ea typeface="MS PGothic" pitchFamily="34" charset="-128"/>
                <a:cs typeface="Arial" pitchFamily="34" charset="0"/>
              </a:rPr>
              <a:t>Lawsuits (if injuries)</a:t>
            </a:r>
          </a:p>
          <a:p>
            <a:pPr eaLnBrk="0" fontAlgn="base" hangingPunct="0">
              <a:spcBef>
                <a:spcPct val="30000"/>
              </a:spcBef>
              <a:spcAft>
                <a:spcPct val="0"/>
              </a:spcAft>
              <a:defRPr/>
            </a:pPr>
            <a:endParaRPr lang="en-US" sz="1100" dirty="0">
              <a:solidFill>
                <a:srgbClr val="000000"/>
              </a:solidFill>
              <a:latin typeface="Siemens Sans" pitchFamily="2" charset="0"/>
              <a:ea typeface="MS PGothic" pitchFamily="34" charset="-128"/>
              <a:cs typeface="Arial" pitchFamily="34" charset="0"/>
            </a:endParaRPr>
          </a:p>
          <a:p>
            <a:pPr eaLnBrk="0" fontAlgn="base" hangingPunct="0">
              <a:spcBef>
                <a:spcPct val="30000"/>
              </a:spcBef>
              <a:spcAft>
                <a:spcPct val="0"/>
              </a:spcAft>
              <a:defRPr/>
            </a:pPr>
            <a:r>
              <a:rPr lang="en-US" sz="1100" dirty="0">
                <a:solidFill>
                  <a:srgbClr val="000000"/>
                </a:solidFill>
                <a:latin typeface="Siemens Sans" pitchFamily="2" charset="0"/>
                <a:ea typeface="MS PGothic" pitchFamily="34" charset="-128"/>
                <a:cs typeface="Arial" pitchFamily="34" charset="0"/>
              </a:rPr>
              <a:t>In this facility, damage amounting to $100,000 (U.S.) was attributed to the failure of the main switchgear. Fouling by dirt, gummy deposits, and iron filings caused the failure. The cost of this failure would have supported a comprehensive EPM program covering all of the plant</a:t>
            </a:r>
            <a:r>
              <a:rPr lang="ja-JP" altLang="en-US" sz="1100">
                <a:solidFill>
                  <a:srgbClr val="000000"/>
                </a:solidFill>
                <a:latin typeface="Siemens Sans" pitchFamily="2" charset="0"/>
                <a:cs typeface="Arial" pitchFamily="34" charset="0"/>
              </a:rPr>
              <a:t>’</a:t>
            </a:r>
            <a:r>
              <a:rPr lang="en-US" altLang="ja-JP" sz="1100" dirty="0">
                <a:solidFill>
                  <a:srgbClr val="000000"/>
                </a:solidFill>
                <a:latin typeface="Siemens Sans" pitchFamily="2" charset="0"/>
                <a:cs typeface="Arial" pitchFamily="34" charset="0"/>
              </a:rPr>
              <a:t>s electrical distribution system for several years.</a:t>
            </a:r>
          </a:p>
          <a:p>
            <a:pPr eaLnBrk="0" fontAlgn="base" hangingPunct="0">
              <a:spcBef>
                <a:spcPct val="30000"/>
              </a:spcBef>
              <a:spcAft>
                <a:spcPct val="0"/>
              </a:spcAft>
              <a:defRPr/>
            </a:pPr>
            <a:endParaRPr lang="en-US" sz="1100" dirty="0">
              <a:solidFill>
                <a:srgbClr val="000000"/>
              </a:solidFill>
              <a:latin typeface="Siemens Sans" pitchFamily="2" charset="0"/>
              <a:ea typeface="MS PGothic" pitchFamily="34" charset="-128"/>
              <a:cs typeface="Arial" pitchFamily="34" charset="0"/>
            </a:endParaRPr>
          </a:p>
          <a:p>
            <a:pPr marL="0" lvl="1" eaLnBrk="0" fontAlgn="base" hangingPunct="0">
              <a:spcBef>
                <a:spcPct val="30000"/>
              </a:spcBef>
              <a:spcAft>
                <a:spcPct val="0"/>
              </a:spcAft>
              <a:defRPr/>
            </a:pPr>
            <a:endParaRPr lang="en-US" sz="1100" dirty="0">
              <a:solidFill>
                <a:prstClr val="black"/>
              </a:solidFill>
              <a:latin typeface="Siemens Sans" pitchFamily="2" charset="0"/>
              <a:ea typeface="MS PGothic" pitchFamily="34" charset="-128"/>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B24718-EF41-4958-B42E-83E08CDD3AB2}" type="slidenum">
              <a:rPr lang="en-US">
                <a:solidFill>
                  <a:srgbClr val="000000"/>
                </a:solidFill>
              </a:rPr>
              <a:pPr/>
              <a:t>17</a:t>
            </a:fld>
            <a:endParaRPr lang="en-US">
              <a:solidFill>
                <a:srgbClr val="000000"/>
              </a:solidFill>
            </a:endParaRPr>
          </a:p>
        </p:txBody>
      </p:sp>
      <p:sp>
        <p:nvSpPr>
          <p:cNvPr id="40965"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fontAlgn="base">
              <a:spcBef>
                <a:spcPct val="30000"/>
              </a:spcBef>
              <a:spcAft>
                <a:spcPct val="0"/>
              </a:spcAft>
            </a:pPr>
            <a:r>
              <a:rPr lang="en-US" sz="1100" b="1">
                <a:solidFill>
                  <a:srgbClr val="000000"/>
                </a:solidFill>
                <a:latin typeface="Siemens Sans" pitchFamily="2" charset="0"/>
                <a:ea typeface="MS PGothic" pitchFamily="34" charset="-128"/>
                <a:cs typeface="Arial" charset="0"/>
              </a:rPr>
              <a:t>CONTENT NOTES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EC22A1-838C-46A8-9FFF-0F6AC668981F}" type="slidenum">
              <a:rPr lang="en-US">
                <a:solidFill>
                  <a:srgbClr val="000000"/>
                </a:solidFill>
                <a:ea typeface="MS PGothic" pitchFamily="34" charset="-128"/>
              </a:rPr>
              <a:pPr fontAlgn="base">
                <a:spcBef>
                  <a:spcPct val="0"/>
                </a:spcBef>
                <a:spcAft>
                  <a:spcPct val="0"/>
                </a:spcAft>
              </a:pPr>
              <a:t>18</a:t>
            </a:fld>
            <a:endParaRPr lang="en-US">
              <a:solidFill>
                <a:srgbClr val="000000"/>
              </a:solidFill>
              <a:ea typeface="MS PGothic" pitchFamily="34" charset="-128"/>
            </a:endParaRPr>
          </a:p>
        </p:txBody>
      </p:sp>
      <p:sp>
        <p:nvSpPr>
          <p:cNvPr id="83973"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4F62213-9564-4F91-A6D7-12E5EF69142B}" type="slidenum">
              <a:rPr lang="en-US">
                <a:solidFill>
                  <a:srgbClr val="000000"/>
                </a:solidFill>
                <a:ea typeface="MS PGothic" pitchFamily="34" charset="-128"/>
              </a:rPr>
              <a:pPr fontAlgn="base">
                <a:spcBef>
                  <a:spcPct val="0"/>
                </a:spcBef>
                <a:spcAft>
                  <a:spcPct val="0"/>
                </a:spcAft>
              </a:pPr>
              <a:t>19</a:t>
            </a:fld>
            <a:endParaRPr lang="en-US">
              <a:solidFill>
                <a:srgbClr val="000000"/>
              </a:solidFill>
              <a:ea typeface="MS PGothic" pitchFamily="34" charset="-128"/>
            </a:endParaRPr>
          </a:p>
        </p:txBody>
      </p:sp>
      <p:sp>
        <p:nvSpPr>
          <p:cNvPr id="37893"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defRPr/>
            </a:pPr>
            <a:r>
              <a:rPr lang="en-US" sz="1100" b="1" dirty="0">
                <a:solidFill>
                  <a:prstClr val="black"/>
                </a:solidFill>
                <a:latin typeface="Siemens Sans" pitchFamily="2" charset="0"/>
                <a:ea typeface="+mn-ea"/>
              </a:rPr>
              <a:t>CONTENT NOTES</a:t>
            </a:r>
          </a:p>
          <a:p>
            <a:pPr>
              <a:spcBef>
                <a:spcPct val="30000"/>
              </a:spcBef>
              <a:defRPr/>
            </a:pPr>
            <a:endParaRPr lang="en-US" sz="1100" b="1" dirty="0">
              <a:solidFill>
                <a:prstClr val="black"/>
              </a:solidFill>
              <a:latin typeface="Siemens Sans" pitchFamily="2" charset="0"/>
              <a:ea typeface="+mn-ea"/>
            </a:endParaRPr>
          </a:p>
          <a:p>
            <a:pPr>
              <a:spcBef>
                <a:spcPct val="30000"/>
              </a:spcBef>
              <a:defRPr/>
            </a:pPr>
            <a:r>
              <a:rPr lang="en-US" sz="1100" dirty="0">
                <a:solidFill>
                  <a:prstClr val="black"/>
                </a:solidFill>
                <a:latin typeface="Siemens Sans" pitchFamily="2" charset="0"/>
                <a:ea typeface="+mn-ea"/>
              </a:rPr>
              <a:t>An Anecdote from the White Paper:</a:t>
            </a:r>
            <a:endParaRPr lang="en-US" sz="1100" b="1" dirty="0">
              <a:solidFill>
                <a:prstClr val="black"/>
              </a:solidFill>
              <a:latin typeface="Siemens Sans" pitchFamily="2" charset="0"/>
              <a:ea typeface="+mn-ea"/>
            </a:endParaRPr>
          </a:p>
          <a:p>
            <a:pPr marL="111120" indent="-111120">
              <a:spcBef>
                <a:spcPct val="30000"/>
              </a:spcBef>
              <a:buFont typeface="Arial" pitchFamily="34" charset="0"/>
              <a:buChar char="•"/>
              <a:defRPr/>
            </a:pPr>
            <a:r>
              <a:rPr lang="en-US" sz="1100" dirty="0">
                <a:solidFill>
                  <a:prstClr val="black"/>
                </a:solidFill>
                <a:latin typeface="Siemens Sans" pitchFamily="2" charset="0"/>
                <a:ea typeface="+mn-ea"/>
                <a:cs typeface="+mn-cs"/>
              </a:rPr>
              <a:t>A 2010 article titled “The Case of the Deadly Arc Flash” from Electrical Construction and Maintenance (</a:t>
            </a:r>
            <a:r>
              <a:rPr lang="en-US" sz="1100" dirty="0">
                <a:solidFill>
                  <a:prstClr val="black"/>
                </a:solidFill>
                <a:latin typeface="Siemens Sans" pitchFamily="2" charset="0"/>
                <a:ea typeface="+mn-ea"/>
                <a:cs typeface="+mn-cs"/>
                <a:hlinkClick r:id="rId3"/>
              </a:rPr>
              <a:t>http://ecmweb.com</a:t>
            </a:r>
            <a:r>
              <a:rPr lang="en-US" sz="1100" dirty="0">
                <a:solidFill>
                  <a:prstClr val="black"/>
                </a:solidFill>
                <a:latin typeface="Siemens Sans" pitchFamily="2" charset="0"/>
                <a:ea typeface="+mn-ea"/>
                <a:cs typeface="+mn-cs"/>
              </a:rPr>
              <a:t>), relates the story of how defective test equipment and poor training led to tragedy for workers at a shopping mall.</a:t>
            </a:r>
          </a:p>
          <a:p>
            <a:pPr marL="111120" indent="-111120">
              <a:spcBef>
                <a:spcPct val="30000"/>
              </a:spcBef>
              <a:buFont typeface="Arial" pitchFamily="34" charset="0"/>
              <a:buChar char="•"/>
              <a:defRPr/>
            </a:pPr>
            <a:r>
              <a:rPr lang="en-US" sz="1100" dirty="0">
                <a:solidFill>
                  <a:prstClr val="black"/>
                </a:solidFill>
                <a:latin typeface="Siemens Sans" pitchFamily="2" charset="0"/>
                <a:ea typeface="+mn-ea"/>
                <a:cs typeface="+mn-cs"/>
              </a:rPr>
              <a:t> The incident resulted in one injury, two deaths, significant property damage, lawsuits and citations. Based on an investigation of the incident, OSHA fined the electrical contractor that employed the electrician for multiple training, PPE and work practice violations. </a:t>
            </a:r>
          </a:p>
          <a:p>
            <a:pPr marL="111120" indent="-111120">
              <a:spcBef>
                <a:spcPct val="30000"/>
              </a:spcBef>
              <a:buFont typeface="Arial" pitchFamily="34" charset="0"/>
              <a:buChar char="•"/>
              <a:defRPr/>
            </a:pPr>
            <a:r>
              <a:rPr lang="en-US" sz="1100" dirty="0">
                <a:solidFill>
                  <a:prstClr val="black"/>
                </a:solidFill>
                <a:latin typeface="Siemens Sans" pitchFamily="2" charset="0"/>
                <a:ea typeface="+mn-ea"/>
                <a:cs typeface="+mn-cs"/>
              </a:rPr>
              <a:t>In the aftermath of the deadly accident, various parties filed lawsuits against the electrical contractor, the department store at the shopping mall, the equipment manufacturer and insurance companies.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1075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EFB46E-AB24-45C4-B376-4ACED7042330}" type="slidenum">
              <a:rPr lang="en-US">
                <a:solidFill>
                  <a:srgbClr val="000000"/>
                </a:solidFill>
                <a:ea typeface="MS PGothic" pitchFamily="34" charset="-128"/>
              </a:rPr>
              <a:pPr fontAlgn="base">
                <a:spcBef>
                  <a:spcPct val="0"/>
                </a:spcBef>
                <a:spcAft>
                  <a:spcPct val="0"/>
                </a:spcAft>
              </a:pPr>
              <a:t>20</a:t>
            </a:fld>
            <a:endParaRPr lang="en-US">
              <a:solidFill>
                <a:srgbClr val="000000"/>
              </a:solidFill>
              <a:ea typeface="MS PGothic" pitchFamily="34" charset="-128"/>
            </a:endParaRPr>
          </a:p>
        </p:txBody>
      </p:sp>
      <p:sp>
        <p:nvSpPr>
          <p:cNvPr id="107525"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endParaRPr lang="en-US" sz="1100" b="1">
              <a:solidFill>
                <a:srgbClr val="000000"/>
              </a:solidFill>
              <a:latin typeface="Siemens Sans" pitchFamily="2" charset="0"/>
            </a:endParaRPr>
          </a:p>
          <a:p>
            <a:pPr marL="0" lvl="1" eaLnBrk="0" hangingPunct="0">
              <a:spcBef>
                <a:spcPct val="30000"/>
              </a:spcBef>
            </a:pPr>
            <a:r>
              <a:rPr lang="en-US" sz="1100">
                <a:solidFill>
                  <a:srgbClr val="000000"/>
                </a:solidFill>
                <a:latin typeface="Siemens Sans" pitchFamily="2" charset="0"/>
              </a:rPr>
              <a:t>Be careful not to overstate the lifecycle information – a number of factors impact failure, such as load, environment, and the equipment.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880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84473CC-10D2-4DEA-9DF5-3EA20C95C363}" type="slidenum">
              <a:rPr lang="en-US">
                <a:solidFill>
                  <a:srgbClr val="000000"/>
                </a:solidFill>
                <a:ea typeface="MS PGothic" pitchFamily="34" charset="-128"/>
              </a:rPr>
              <a:pPr fontAlgn="base">
                <a:spcBef>
                  <a:spcPct val="0"/>
                </a:spcBef>
                <a:spcAft>
                  <a:spcPct val="0"/>
                </a:spcAft>
              </a:pPr>
              <a:t>21</a:t>
            </a:fld>
            <a:endParaRPr lang="en-US">
              <a:solidFill>
                <a:srgbClr val="000000"/>
              </a:solidFill>
              <a:ea typeface="MS PGothic" pitchFamily="34" charset="-128"/>
            </a:endParaRPr>
          </a:p>
        </p:txBody>
      </p:sp>
      <p:sp>
        <p:nvSpPr>
          <p:cNvPr id="88069"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r>
              <a:rPr lang="en-US" sz="1100">
                <a:solidFill>
                  <a:srgbClr val="000000"/>
                </a:solidFill>
                <a:latin typeface="Siemens Sans" pitchFamily="2" charset="0"/>
              </a:rPr>
              <a:t>$.0681 per square foot is an estimate for all facility types</a:t>
            </a:r>
          </a:p>
          <a:p>
            <a:pPr>
              <a:spcBef>
                <a:spcPct val="30000"/>
              </a:spcBef>
            </a:pPr>
            <a:endParaRPr lang="en-US" sz="1100">
              <a:solidFill>
                <a:srgbClr val="000000"/>
              </a:solidFill>
              <a:latin typeface="Siemens Sans" pitchFamily="2" charset="0"/>
            </a:endParaRPr>
          </a:p>
          <a:p>
            <a:pPr>
              <a:spcBef>
                <a:spcPct val="30000"/>
              </a:spcBef>
            </a:pPr>
            <a:r>
              <a:rPr lang="en-US" sz="1100">
                <a:solidFill>
                  <a:srgbClr val="000000"/>
                </a:solidFill>
                <a:latin typeface="Siemens Sans" pitchFamily="2" charset="0"/>
              </a:rPr>
              <a:t>Note this META group study applies only to Fortune 500 businesses</a:t>
            </a:r>
          </a:p>
          <a:p>
            <a:pPr>
              <a:spcBef>
                <a:spcPct val="30000"/>
              </a:spcBef>
            </a:pPr>
            <a:endParaRPr lang="en-US" sz="1100">
              <a:solidFill>
                <a:srgbClr val="000000"/>
              </a:solidFill>
              <a:latin typeface="Siemens Sans" pitchFamily="2" charset="0"/>
            </a:endParaRPr>
          </a:p>
          <a:p>
            <a:pPr>
              <a:spcBef>
                <a:spcPct val="30000"/>
              </a:spcBef>
            </a:pPr>
            <a:endParaRPr lang="en-US" sz="1100">
              <a:solidFill>
                <a:srgbClr val="000000"/>
              </a:solidFill>
              <a:latin typeface="Siemens Sans" pitchFamily="2"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EFF0DCA-5D89-459C-A7CF-D17A0DD2BA5A}" type="slidenum">
              <a:rPr lang="en-US">
                <a:solidFill>
                  <a:srgbClr val="000000"/>
                </a:solidFill>
                <a:ea typeface="MS PGothic" pitchFamily="34" charset="-128"/>
              </a:rPr>
              <a:pPr fontAlgn="base">
                <a:spcBef>
                  <a:spcPct val="0"/>
                </a:spcBef>
                <a:spcAft>
                  <a:spcPct val="0"/>
                </a:spcAft>
              </a:pPr>
              <a:t>22</a:t>
            </a:fld>
            <a:endParaRPr lang="en-US">
              <a:solidFill>
                <a:srgbClr val="000000"/>
              </a:solidFill>
              <a:ea typeface="MS PGothic" pitchFamily="34" charset="-128"/>
            </a:endParaRPr>
          </a:p>
        </p:txBody>
      </p:sp>
      <p:sp>
        <p:nvSpPr>
          <p:cNvPr id="87045"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5F076D-A49C-4AF7-9D8C-247007334C9C}" type="slidenum">
              <a:rPr lang="en-US">
                <a:solidFill>
                  <a:srgbClr val="000000"/>
                </a:solidFill>
                <a:ea typeface="MS PGothic" pitchFamily="34" charset="-128"/>
              </a:rPr>
              <a:pPr fontAlgn="base">
                <a:spcBef>
                  <a:spcPct val="0"/>
                </a:spcBef>
                <a:spcAft>
                  <a:spcPct val="0"/>
                </a:spcAft>
              </a:pPr>
              <a:t>23</a:t>
            </a:fld>
            <a:endParaRPr lang="en-US">
              <a:solidFill>
                <a:srgbClr val="000000"/>
              </a:solidFill>
              <a:ea typeface="MS PGothic" pitchFamily="34" charset="-128"/>
            </a:endParaRPr>
          </a:p>
        </p:txBody>
      </p:sp>
      <p:sp>
        <p:nvSpPr>
          <p:cNvPr id="89093"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r>
              <a:rPr lang="en-US" sz="1100">
                <a:solidFill>
                  <a:srgbClr val="000000"/>
                </a:solidFill>
                <a:latin typeface="Siemens Sans" pitchFamily="2" charset="0"/>
              </a:rPr>
              <a:t>Documentation of a PM program is important in case there is an equipment malfunction or accident on site.  It can prove a good faith effort to reduce workplace dangers on site.</a:t>
            </a:r>
          </a:p>
          <a:p>
            <a:pPr marL="0" lvl="1" eaLnBrk="0" hangingPunct="0">
              <a:spcBef>
                <a:spcPct val="30000"/>
              </a:spcBef>
            </a:pPr>
            <a:endParaRPr lang="en-US" sz="1100">
              <a:solidFill>
                <a:srgbClr val="000000"/>
              </a:solidFill>
              <a:latin typeface="Siemens Sans" pitchFamily="2"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59D1C6-7F15-4BD2-BDA4-E64B6B7ADC48}" type="slidenum">
              <a:rPr lang="en-US">
                <a:solidFill>
                  <a:srgbClr val="000000"/>
                </a:solidFill>
                <a:ea typeface="MS PGothic" pitchFamily="34" charset="-128"/>
              </a:rPr>
              <a:pPr fontAlgn="base">
                <a:spcBef>
                  <a:spcPct val="0"/>
                </a:spcBef>
                <a:spcAft>
                  <a:spcPct val="0"/>
                </a:spcAft>
              </a:pPr>
              <a:t>24</a:t>
            </a:fld>
            <a:endParaRPr lang="en-US">
              <a:solidFill>
                <a:srgbClr val="000000"/>
              </a:solidFill>
              <a:ea typeface="MS PGothic" pitchFamily="34" charset="-128"/>
            </a:endParaRPr>
          </a:p>
        </p:txBody>
      </p:sp>
      <p:sp>
        <p:nvSpPr>
          <p:cNvPr id="91141"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endParaRPr lang="en-US" sz="1100" b="1">
              <a:solidFill>
                <a:srgbClr val="000000"/>
              </a:solidFill>
              <a:latin typeface="Siemens Sans" pitchFamily="2" charset="0"/>
            </a:endParaRPr>
          </a:p>
          <a:p>
            <a:pPr marL="0" lvl="1" eaLnBrk="0" hangingPunct="0">
              <a:spcBef>
                <a:spcPct val="30000"/>
              </a:spcBef>
            </a:pPr>
            <a:endParaRPr lang="en-US" sz="1100">
              <a:solidFill>
                <a:srgbClr val="000000"/>
              </a:solidFill>
              <a:latin typeface="Siemens Sans" pitchFamily="2"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a:p>
            <a:pPr>
              <a:spcBef>
                <a:spcPct val="0"/>
              </a:spcBef>
            </a:pPr>
            <a:r>
              <a:rPr lang="en-US" smtClean="0"/>
              <a:t>Note: We do not work on hot gear.  </a:t>
            </a:r>
          </a:p>
          <a:p>
            <a:pPr>
              <a:spcBef>
                <a:spcPct val="0"/>
              </a:spcBef>
            </a:pPr>
            <a:endParaRPr lang="en-US" smtClean="0"/>
          </a:p>
          <a:p>
            <a:pPr>
              <a:spcBef>
                <a:spcPct val="0"/>
              </a:spcBef>
            </a:pPr>
            <a:r>
              <a:rPr lang="en-US" smtClean="0"/>
              <a:t>The most common cause of arc flash incidents are human error.  This underscores the importance of choosing a qualified representative to service the equipment.</a:t>
            </a:r>
          </a:p>
          <a:p>
            <a:pPr>
              <a:spcBef>
                <a:spcPct val="0"/>
              </a:spcBef>
            </a:pPr>
            <a:endParaRPr lang="en-US" smtClean="0"/>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162BE2-0A16-43C8-8697-D5550BADD515}" type="slidenum">
              <a:rPr lang="en-US">
                <a:solidFill>
                  <a:srgbClr val="000000"/>
                </a:solidFill>
                <a:ea typeface="MS PGothic" pitchFamily="34" charset="-128"/>
              </a:rPr>
              <a:pPr fontAlgn="base">
                <a:spcBef>
                  <a:spcPct val="0"/>
                </a:spcBef>
                <a:spcAft>
                  <a:spcPct val="0"/>
                </a:spcAft>
              </a:pPr>
              <a:t>25</a:t>
            </a:fld>
            <a:endParaRPr lang="en-US">
              <a:solidFill>
                <a:srgbClr val="000000"/>
              </a:solidFill>
              <a:ea typeface="MS PGothic" pitchFamily="34" charset="-128"/>
            </a:endParaRPr>
          </a:p>
        </p:txBody>
      </p:sp>
      <p:sp>
        <p:nvSpPr>
          <p:cNvPr id="95237"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endParaRPr lang="en-US" sz="1100" b="1">
              <a:solidFill>
                <a:srgbClr val="000000"/>
              </a:solidFill>
              <a:latin typeface="Siemens Sans" pitchFamily="2" charset="0"/>
            </a:endParaRPr>
          </a:p>
          <a:p>
            <a:pPr>
              <a:spcBef>
                <a:spcPct val="30000"/>
              </a:spcBef>
            </a:pPr>
            <a:r>
              <a:rPr lang="en-US" sz="1100">
                <a:solidFill>
                  <a:srgbClr val="000000"/>
                </a:solidFill>
                <a:latin typeface="Siemens Sans" pitchFamily="2" charset="0"/>
              </a:rPr>
              <a:t>Arc Flash incidents are most common when replacing (or </a:t>
            </a:r>
            <a:r>
              <a:rPr lang="en-US" altLang="en-US" sz="1100">
                <a:solidFill>
                  <a:srgbClr val="000000"/>
                </a:solidFill>
                <a:latin typeface="Siemens Sans" pitchFamily="2" charset="0"/>
              </a:rPr>
              <a:t>“</a:t>
            </a:r>
            <a:r>
              <a:rPr lang="en-US" sz="1100">
                <a:solidFill>
                  <a:srgbClr val="000000"/>
                </a:solidFill>
                <a:latin typeface="Siemens Sans" pitchFamily="2" charset="0"/>
              </a:rPr>
              <a:t>racking</a:t>
            </a:r>
            <a:r>
              <a:rPr lang="en-US" altLang="en-US" sz="1100">
                <a:solidFill>
                  <a:srgbClr val="000000"/>
                </a:solidFill>
                <a:latin typeface="Siemens Sans" pitchFamily="2" charset="0"/>
              </a:rPr>
              <a:t>”</a:t>
            </a:r>
            <a:r>
              <a:rPr lang="en-US" sz="1100">
                <a:solidFill>
                  <a:srgbClr val="000000"/>
                </a:solidFill>
                <a:latin typeface="Siemens Sans" pitchFamily="2" charset="0"/>
              </a:rPr>
              <a:t>) breakers on energized equipment (typically 480v or greater).  </a:t>
            </a:r>
          </a:p>
          <a:p>
            <a:pPr>
              <a:spcBef>
                <a:spcPct val="30000"/>
              </a:spcBef>
            </a:pPr>
            <a:r>
              <a:rPr lang="en-US" sz="1100">
                <a:solidFill>
                  <a:srgbClr val="000000"/>
                </a:solidFill>
                <a:latin typeface="Siemens Sans" pitchFamily="2" charset="0"/>
              </a:rPr>
              <a:t>Note: Arc flash incidents are just as possible and dangerous at 480v as they are at higher voltages.</a:t>
            </a:r>
          </a:p>
          <a:p>
            <a:pPr>
              <a:spcBef>
                <a:spcPct val="30000"/>
              </a:spcBef>
            </a:pPr>
            <a:endParaRPr lang="en-US" sz="1100">
              <a:solidFill>
                <a:srgbClr val="000000"/>
              </a:solidFill>
              <a:latin typeface="Siemens Sans" pitchFamily="2"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a:p>
            <a:pPr>
              <a:spcBef>
                <a:spcPct val="0"/>
              </a:spcBef>
            </a:pPr>
            <a:r>
              <a:rPr lang="en-US" smtClean="0"/>
              <a:t>Every work day in North America, 5-7 workers are injured by an AF event.  Of the 7,000 injuries a year, approx 300 result in death.  (Carazan 2010)</a:t>
            </a:r>
          </a:p>
          <a:p>
            <a:pPr>
              <a:spcBef>
                <a:spcPct val="0"/>
              </a:spcBef>
            </a:pPr>
            <a:endParaRPr lang="en-US" smtClean="0"/>
          </a:p>
          <a:p>
            <a:pPr>
              <a:spcBef>
                <a:spcPct val="0"/>
              </a:spcBef>
            </a:pPr>
            <a:r>
              <a:rPr lang="en-US" smtClean="0"/>
              <a:t>In the state of washington, 35 AF incidents between 2000-2005 cost a total of $1.3 million in worker compensation.</a:t>
            </a:r>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57E90E-D686-4987-8890-5045A110CC99}" type="slidenum">
              <a:rPr lang="en-US">
                <a:solidFill>
                  <a:srgbClr val="000000"/>
                </a:solidFill>
                <a:ea typeface="MS PGothic" pitchFamily="34" charset="-128"/>
              </a:rPr>
              <a:pPr fontAlgn="base">
                <a:spcBef>
                  <a:spcPct val="0"/>
                </a:spcBef>
                <a:spcAft>
                  <a:spcPct val="0"/>
                </a:spcAft>
              </a:pPr>
              <a:t>26</a:t>
            </a:fld>
            <a:endParaRPr lang="en-US">
              <a:solidFill>
                <a:srgbClr val="000000"/>
              </a:solidFill>
              <a:ea typeface="MS PGothic" pitchFamily="34" charset="-128"/>
            </a:endParaRPr>
          </a:p>
        </p:txBody>
      </p:sp>
      <p:sp>
        <p:nvSpPr>
          <p:cNvPr id="96261"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endParaRPr lang="en-US" sz="1100" b="1">
              <a:solidFill>
                <a:srgbClr val="000000"/>
              </a:solidFill>
              <a:latin typeface="Siemens Sans" pitchFamily="2" charset="0"/>
            </a:endParaRPr>
          </a:p>
          <a:p>
            <a:pPr>
              <a:spcBef>
                <a:spcPct val="30000"/>
              </a:spcBef>
            </a:pPr>
            <a:r>
              <a:rPr lang="en-US" sz="1100">
                <a:solidFill>
                  <a:srgbClr val="000000"/>
                </a:solidFill>
                <a:latin typeface="Siemens Sans" pitchFamily="2" charset="0"/>
              </a:rPr>
              <a:t>If desired, point out the equipment in the room.  Note how bus bar spacing in a transformer can affect the likelihood of an arc flash incident.</a:t>
            </a:r>
          </a:p>
          <a:p>
            <a:pPr>
              <a:spcBef>
                <a:spcPct val="30000"/>
              </a:spcBef>
            </a:pPr>
            <a:endParaRPr lang="en-US" sz="1100">
              <a:solidFill>
                <a:srgbClr val="000000"/>
              </a:solidFill>
              <a:latin typeface="Siemens Sans" pitchFamily="2" charset="0"/>
            </a:endParaRPr>
          </a:p>
          <a:p>
            <a:pPr>
              <a:spcBef>
                <a:spcPct val="30000"/>
              </a:spcBef>
            </a:pPr>
            <a:r>
              <a:rPr lang="en-US" sz="1100">
                <a:solidFill>
                  <a:srgbClr val="000000"/>
                </a:solidFill>
                <a:latin typeface="Siemens Sans" pitchFamily="2" charset="0"/>
              </a:rPr>
              <a:t>480v is the minimum voltage required to sustain an arc.  (This is why it is the number pointed out above).</a:t>
            </a:r>
          </a:p>
          <a:p>
            <a:pPr>
              <a:spcBef>
                <a:spcPct val="30000"/>
              </a:spcBef>
            </a:pPr>
            <a:endParaRPr lang="en-US" sz="1100" b="1">
              <a:solidFill>
                <a:srgbClr val="000000"/>
              </a:solidFill>
              <a:latin typeface="Siemens Sans" pitchFamily="2"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972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972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DFFED1-E351-4AFF-B6EA-654BFE103D4C}" type="slidenum">
              <a:rPr lang="en-US">
                <a:solidFill>
                  <a:srgbClr val="000000"/>
                </a:solidFill>
                <a:ea typeface="MS PGothic" pitchFamily="34" charset="-128"/>
              </a:rPr>
              <a:pPr fontAlgn="base">
                <a:spcBef>
                  <a:spcPct val="0"/>
                </a:spcBef>
                <a:spcAft>
                  <a:spcPct val="0"/>
                </a:spcAft>
              </a:pPr>
              <a:t>27</a:t>
            </a:fld>
            <a:endParaRPr lang="en-US">
              <a:solidFill>
                <a:srgbClr val="000000"/>
              </a:solidFill>
              <a:ea typeface="MS PGothic" pitchFamily="34" charset="-128"/>
            </a:endParaRPr>
          </a:p>
        </p:txBody>
      </p:sp>
      <p:sp>
        <p:nvSpPr>
          <p:cNvPr id="97285"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endParaRPr lang="en-US" sz="1100" b="1">
              <a:solidFill>
                <a:srgbClr val="000000"/>
              </a:solidFill>
              <a:latin typeface="Siemens Sans" pitchFamily="2"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1F074B-14B9-4D88-8106-841C41466FF9}" type="slidenum">
              <a:rPr lang="en-US">
                <a:solidFill>
                  <a:srgbClr val="000000"/>
                </a:solidFill>
                <a:ea typeface="MS PGothic" pitchFamily="34" charset="-128"/>
              </a:rPr>
              <a:pPr fontAlgn="base">
                <a:spcBef>
                  <a:spcPct val="0"/>
                </a:spcBef>
                <a:spcAft>
                  <a:spcPct val="0"/>
                </a:spcAft>
              </a:pPr>
              <a:t>28</a:t>
            </a:fld>
            <a:endParaRPr lang="en-US">
              <a:solidFill>
                <a:srgbClr val="000000"/>
              </a:solidFill>
              <a:ea typeface="MS PGothic" pitchFamily="34" charset="-128"/>
            </a:endParaRPr>
          </a:p>
        </p:txBody>
      </p:sp>
      <p:sp>
        <p:nvSpPr>
          <p:cNvPr id="21508" name="Rectangle 3"/>
          <p:cNvSpPr>
            <a:spLocks noChangeArrowheads="1"/>
          </p:cNvSpPr>
          <p:nvPr/>
        </p:nvSpPr>
        <p:spPr bwMode="auto">
          <a:xfrm>
            <a:off x="3586163" y="3286125"/>
            <a:ext cx="3022600" cy="5146675"/>
          </a:xfrm>
          <a:prstGeom prst="rect">
            <a:avLst/>
          </a:prstGeom>
          <a:noFill/>
          <a:ln>
            <a:noFill/>
          </a:ln>
          <a:extLst/>
        </p:spPr>
        <p:txBody>
          <a:bodyPr lIns="93889" tIns="46946" rIns="93889" bIns="46946"/>
          <a:lstStyle/>
          <a:p>
            <a:pPr>
              <a:spcBef>
                <a:spcPct val="30000"/>
              </a:spcBef>
              <a:defRPr/>
            </a:pPr>
            <a:r>
              <a:rPr lang="en-US" sz="1100" b="1" dirty="0">
                <a:solidFill>
                  <a:prstClr val="black"/>
                </a:solidFill>
                <a:latin typeface="Siemens Sans" pitchFamily="2" charset="0"/>
                <a:ea typeface="+mn-ea"/>
              </a:rPr>
              <a:t>CONTENT NOTES</a:t>
            </a:r>
          </a:p>
          <a:p>
            <a:pPr>
              <a:spcBef>
                <a:spcPct val="30000"/>
              </a:spcBef>
              <a:defRPr/>
            </a:pPr>
            <a:endParaRPr lang="en-US" sz="1100" b="1" dirty="0">
              <a:solidFill>
                <a:prstClr val="black"/>
              </a:solidFill>
              <a:latin typeface="Siemens Sans" pitchFamily="2" charset="0"/>
              <a:ea typeface="+mn-ea"/>
            </a:endParaRPr>
          </a:p>
          <a:p>
            <a:pPr>
              <a:spcBef>
                <a:spcPct val="30000"/>
              </a:spcBef>
              <a:defRPr/>
            </a:pPr>
            <a:r>
              <a:rPr lang="en-US" sz="1100" dirty="0">
                <a:solidFill>
                  <a:prstClr val="black"/>
                </a:solidFill>
                <a:latin typeface="Siemens Sans" pitchFamily="2" charset="0"/>
                <a:ea typeface="+mn-ea"/>
              </a:rPr>
              <a:t>Notice that the requirement will be difficult to meet on the job, especially when nameplate information is needed. Some options include:</a:t>
            </a:r>
          </a:p>
          <a:p>
            <a:pPr marL="162175" indent="-162175">
              <a:spcBef>
                <a:spcPct val="30000"/>
              </a:spcBef>
              <a:buFont typeface="Arial" pitchFamily="34" charset="0"/>
              <a:buChar char="•"/>
              <a:defRPr/>
            </a:pPr>
            <a:r>
              <a:rPr lang="en-US" sz="1100" dirty="0">
                <a:solidFill>
                  <a:prstClr val="black"/>
                </a:solidFill>
                <a:latin typeface="Siemens Sans" pitchFamily="2" charset="0"/>
                <a:ea typeface="+mn-ea"/>
              </a:rPr>
              <a:t>Wearing the appropriate PPE</a:t>
            </a:r>
          </a:p>
          <a:p>
            <a:pPr marL="162175" indent="-162175">
              <a:spcBef>
                <a:spcPct val="30000"/>
              </a:spcBef>
              <a:buFont typeface="Arial" pitchFamily="34" charset="0"/>
              <a:buChar char="•"/>
              <a:defRPr/>
            </a:pPr>
            <a:r>
              <a:rPr lang="en-US" sz="1100" dirty="0">
                <a:solidFill>
                  <a:prstClr val="black"/>
                </a:solidFill>
                <a:latin typeface="Siemens Sans" pitchFamily="2" charset="0"/>
                <a:ea typeface="+mn-ea"/>
              </a:rPr>
              <a:t>Asking the customer representative to collect or relay the information</a:t>
            </a:r>
          </a:p>
          <a:p>
            <a:pPr marL="162175" indent="-162175">
              <a:spcBef>
                <a:spcPct val="30000"/>
              </a:spcBef>
              <a:buFont typeface="Arial" pitchFamily="34" charset="0"/>
              <a:buChar char="•"/>
              <a:defRPr/>
            </a:pPr>
            <a:r>
              <a:rPr lang="en-US" sz="1100" dirty="0">
                <a:solidFill>
                  <a:prstClr val="black"/>
                </a:solidFill>
                <a:latin typeface="Siemens Sans" pitchFamily="2" charset="0"/>
                <a:ea typeface="+mn-ea"/>
              </a:rPr>
              <a:t>Bring a high-resolution camera to zoom in on the nameplate from outside the arc flash radius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993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8B622B-FD5B-49A4-8299-94D88755C382}" type="slidenum">
              <a:rPr lang="en-US">
                <a:solidFill>
                  <a:srgbClr val="000000"/>
                </a:solidFill>
                <a:ea typeface="MS PGothic" pitchFamily="34" charset="-128"/>
              </a:rPr>
              <a:pPr fontAlgn="base">
                <a:spcBef>
                  <a:spcPct val="0"/>
                </a:spcBef>
                <a:spcAft>
                  <a:spcPct val="0"/>
                </a:spcAft>
              </a:pPr>
              <a:t>29</a:t>
            </a:fld>
            <a:endParaRPr lang="en-US">
              <a:solidFill>
                <a:srgbClr val="000000"/>
              </a:solidFill>
              <a:ea typeface="MS PGothic" pitchFamily="34" charset="-128"/>
            </a:endParaRPr>
          </a:p>
        </p:txBody>
      </p:sp>
      <p:sp>
        <p:nvSpPr>
          <p:cNvPr id="99333"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endParaRPr lang="en-US" sz="1100" b="1">
              <a:solidFill>
                <a:srgbClr val="000000"/>
              </a:solidFill>
              <a:latin typeface="Siemens Sans" pitchFamily="2"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DCB316-827C-402A-B3D4-356F07DACE46}" type="slidenum">
              <a:rPr lang="en-US">
                <a:solidFill>
                  <a:srgbClr val="000000"/>
                </a:solidFill>
                <a:ea typeface="MS PGothic" pitchFamily="34" charset="-128"/>
              </a:rPr>
              <a:pPr fontAlgn="base">
                <a:spcBef>
                  <a:spcPct val="0"/>
                </a:spcBef>
                <a:spcAft>
                  <a:spcPct val="0"/>
                </a:spcAft>
              </a:pPr>
              <a:t>30</a:t>
            </a:fld>
            <a:endParaRPr lang="en-US">
              <a:solidFill>
                <a:srgbClr val="000000"/>
              </a:solidFill>
              <a:ea typeface="MS PGothic" pitchFamily="34" charset="-128"/>
            </a:endParaRPr>
          </a:p>
        </p:txBody>
      </p:sp>
      <p:sp>
        <p:nvSpPr>
          <p:cNvPr id="41989" name="Rectangle 3"/>
          <p:cNvSpPr>
            <a:spLocks noChangeArrowheads="1"/>
          </p:cNvSpPr>
          <p:nvPr/>
        </p:nvSpPr>
        <p:spPr bwMode="auto">
          <a:xfrm>
            <a:off x="3586163" y="3286125"/>
            <a:ext cx="3022600" cy="5146675"/>
          </a:xfrm>
          <a:prstGeom prst="rect">
            <a:avLst/>
          </a:prstGeom>
          <a:noFill/>
          <a:ln>
            <a:noFill/>
          </a:ln>
          <a:extLst/>
        </p:spPr>
        <p:txBody>
          <a:bodyPr lIns="93889" tIns="46946" rIns="93889" bIns="46946"/>
          <a:lstStyle/>
          <a:p>
            <a:pPr>
              <a:spcBef>
                <a:spcPct val="30000"/>
              </a:spcBef>
              <a:defRPr/>
            </a:pPr>
            <a:r>
              <a:rPr lang="en-US" sz="1100" b="1" dirty="0">
                <a:solidFill>
                  <a:prstClr val="black"/>
                </a:solidFill>
                <a:latin typeface="Siemens Sans" pitchFamily="2" charset="0"/>
                <a:ea typeface="+mn-ea"/>
              </a:rPr>
              <a:t>CONTENT NOTES</a:t>
            </a:r>
          </a:p>
          <a:p>
            <a:pPr>
              <a:spcBef>
                <a:spcPct val="30000"/>
              </a:spcBef>
              <a:defRPr/>
            </a:pPr>
            <a:endParaRPr lang="en-US" sz="1100" b="1" dirty="0">
              <a:solidFill>
                <a:prstClr val="black"/>
              </a:solidFill>
              <a:latin typeface="Siemens Sans" pitchFamily="2" charset="0"/>
              <a:ea typeface="+mn-ea"/>
            </a:endParaRPr>
          </a:p>
          <a:p>
            <a:pPr>
              <a:spcBef>
                <a:spcPct val="30000"/>
              </a:spcBef>
              <a:defRPr/>
            </a:pPr>
            <a:r>
              <a:rPr lang="en-US" sz="1100" b="1" dirty="0">
                <a:solidFill>
                  <a:prstClr val="black"/>
                </a:solidFill>
                <a:latin typeface="Siemens Sans" pitchFamily="2" charset="0"/>
                <a:ea typeface="+mn-ea"/>
              </a:rPr>
              <a:t>Predictive Maintenance: </a:t>
            </a:r>
          </a:p>
          <a:p>
            <a:pPr marL="162175" indent="-162175">
              <a:spcBef>
                <a:spcPct val="30000"/>
              </a:spcBef>
              <a:buFont typeface="Arial" pitchFamily="34" charset="0"/>
              <a:buChar char="•"/>
              <a:defRPr/>
            </a:pPr>
            <a:r>
              <a:rPr lang="en-US" sz="1100" dirty="0">
                <a:solidFill>
                  <a:prstClr val="black"/>
                </a:solidFill>
                <a:latin typeface="Siemens Sans" pitchFamily="2" charset="0"/>
                <a:ea typeface="+mn-ea"/>
              </a:rPr>
              <a:t>Perform maintenance when data indicates an impending failure (i.e., only when it will be needed)</a:t>
            </a:r>
          </a:p>
          <a:p>
            <a:pPr>
              <a:spcBef>
                <a:spcPct val="30000"/>
              </a:spcBef>
              <a:defRPr/>
            </a:pPr>
            <a:endParaRPr lang="en-US" sz="1100" b="1" dirty="0">
              <a:solidFill>
                <a:prstClr val="black"/>
              </a:solidFill>
              <a:latin typeface="Siemens Sans" pitchFamily="2" charset="0"/>
              <a:ea typeface="+mn-ea"/>
            </a:endParaRPr>
          </a:p>
          <a:p>
            <a:pPr>
              <a:spcBef>
                <a:spcPct val="30000"/>
              </a:spcBef>
              <a:defRPr/>
            </a:pPr>
            <a:r>
              <a:rPr lang="en-US" sz="1100" b="1" dirty="0">
                <a:solidFill>
                  <a:prstClr val="black"/>
                </a:solidFill>
                <a:latin typeface="Siemens Sans" pitchFamily="2" charset="0"/>
                <a:ea typeface="+mn-ea"/>
              </a:rPr>
              <a:t>Preventive Maintenance: </a:t>
            </a:r>
          </a:p>
          <a:p>
            <a:pPr marL="162175" lvl="1" indent="-162175" eaLnBrk="0" hangingPunct="0">
              <a:spcBef>
                <a:spcPct val="30000"/>
              </a:spcBef>
              <a:buFont typeface="Arial" pitchFamily="34" charset="0"/>
              <a:buChar char="•"/>
              <a:defRPr/>
            </a:pPr>
            <a:r>
              <a:rPr lang="en-US" sz="1100" dirty="0">
                <a:solidFill>
                  <a:prstClr val="black"/>
                </a:solidFill>
                <a:latin typeface="Siemens Sans" pitchFamily="2" charset="0"/>
                <a:ea typeface="+mn-ea"/>
              </a:rPr>
              <a:t>Perform maintenance based on a schedule (i.e., equipment may or may not be about to experience a failure)</a:t>
            </a:r>
          </a:p>
          <a:p>
            <a:pPr marL="162175" lvl="1" indent="-162175" eaLnBrk="0" hangingPunct="0">
              <a:spcBef>
                <a:spcPct val="30000"/>
              </a:spcBef>
              <a:buFont typeface="Arial" pitchFamily="34" charset="0"/>
              <a:buChar char="•"/>
              <a:defRPr/>
            </a:pPr>
            <a:endParaRPr lang="en-US" sz="1100" dirty="0">
              <a:solidFill>
                <a:prstClr val="black"/>
              </a:solidFill>
              <a:latin typeface="Siemens Sans" pitchFamily="2" charset="0"/>
              <a:ea typeface="+mn-ea"/>
            </a:endParaRPr>
          </a:p>
          <a:p>
            <a:pPr indent="-432465" eaLnBrk="0" hangingPunct="0">
              <a:spcBef>
                <a:spcPct val="30000"/>
              </a:spcBef>
              <a:defRPr/>
            </a:pPr>
            <a:endParaRPr lang="en-US" sz="1100" dirty="0">
              <a:solidFill>
                <a:prstClr val="black"/>
              </a:solidFill>
              <a:latin typeface="Siemens Sans" pitchFamily="2" charset="0"/>
              <a:ea typeface="+mn-e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3A14F4-3F91-44EC-9C78-F9BA9531798E}" type="slidenum">
              <a:rPr lang="en-US">
                <a:solidFill>
                  <a:srgbClr val="000000"/>
                </a:solidFill>
                <a:ea typeface="MS PGothic" pitchFamily="34" charset="-128"/>
              </a:rPr>
              <a:pPr fontAlgn="base">
                <a:spcBef>
                  <a:spcPct val="0"/>
                </a:spcBef>
                <a:spcAft>
                  <a:spcPct val="0"/>
                </a:spcAft>
              </a:pPr>
              <a:t>31</a:t>
            </a:fld>
            <a:endParaRPr lang="en-US">
              <a:solidFill>
                <a:srgbClr val="000000"/>
              </a:solidFill>
              <a:ea typeface="MS PGothic" pitchFamily="34" charset="-128"/>
            </a:endParaRPr>
          </a:p>
        </p:txBody>
      </p:sp>
      <p:sp>
        <p:nvSpPr>
          <p:cNvPr id="102405"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endParaRPr lang="en-US" sz="1100" b="1">
              <a:solidFill>
                <a:srgbClr val="000000"/>
              </a:solidFill>
              <a:latin typeface="Siemens Sans" pitchFamily="2" charset="0"/>
            </a:endParaRPr>
          </a:p>
          <a:p>
            <a:pPr marL="0" lvl="1" eaLnBrk="0" hangingPunct="0">
              <a:spcBef>
                <a:spcPct val="30000"/>
              </a:spcBef>
            </a:pPr>
            <a:endParaRPr lang="en-US" sz="1100">
              <a:solidFill>
                <a:srgbClr val="000000"/>
              </a:solidFill>
              <a:latin typeface="Siemens Sans" pitchFamily="2"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30032" y="4308899"/>
            <a:ext cx="6397938" cy="4278720"/>
          </a:xfrm>
        </p:spPr>
        <p:txBody>
          <a:bodyPr/>
          <a:lstStyle/>
          <a:p>
            <a:pPr lvl="0"/>
            <a:r>
              <a:rPr lang="en-US" dirty="0"/>
              <a:t>SLIDE TIME: </a:t>
            </a:r>
            <a:r>
              <a:rPr lang="en-US" dirty="0" smtClean="0"/>
              <a:t>[1 </a:t>
            </a:r>
            <a:r>
              <a:rPr lang="en-US" dirty="0"/>
              <a:t>min] </a:t>
            </a:r>
          </a:p>
          <a:p>
            <a:pPr lvl="0"/>
            <a:endParaRPr lang="en-US" dirty="0"/>
          </a:p>
          <a:p>
            <a:pPr lvl="0"/>
            <a:r>
              <a:rPr lang="en-US" dirty="0"/>
              <a:t>OPENING COMMENTS.</a:t>
            </a:r>
          </a:p>
          <a:p>
            <a:pPr marL="1027106" lvl="2" indent="-162175"/>
            <a:r>
              <a:rPr lang="en-US" dirty="0"/>
              <a:t>DESCRIBE how thermography supports compliance requirements (in the fire code</a:t>
            </a:r>
            <a:r>
              <a:rPr lang="en-US" dirty="0" smtClean="0"/>
              <a:t>).</a:t>
            </a:r>
          </a:p>
          <a:p>
            <a:pPr marL="1027106" lvl="2" indent="-162175"/>
            <a:r>
              <a:rPr lang="en-US" dirty="0" smtClean="0"/>
              <a:t>Per section 11.17.5.2 must be performed at minimum 40% load</a:t>
            </a:r>
          </a:p>
          <a:p>
            <a:pPr marL="1027106" lvl="2" indent="-162175"/>
            <a:r>
              <a:rPr lang="en-US" dirty="0" smtClean="0"/>
              <a:t>POINT OUT that viewport windows can be installed onto a electrical panel cover.  This is offered as a low cost stand-alone project.  (~400/window)</a:t>
            </a:r>
          </a:p>
          <a:p>
            <a:pPr marL="1027106" lvl="2" indent="-162175"/>
            <a:r>
              <a:rPr lang="en-US" dirty="0" smtClean="0"/>
              <a:t>POINT OUT while there is currently no mandate in the US to perform Thermography on a defined interval,  it should be done regularly.</a:t>
            </a:r>
          </a:p>
          <a:p>
            <a:pPr marL="1027106" lvl="2" indent="-162175"/>
            <a:r>
              <a:rPr lang="en-US" dirty="0" smtClean="0"/>
              <a:t>POINT OUT that Thermography can only be completed by Qualified / Trained personnel who have completed the following training </a:t>
            </a:r>
          </a:p>
          <a:p>
            <a:pPr marL="1241837" lvl="3" indent="-162175">
              <a:buFont typeface="Arial" pitchFamily="34" charset="0"/>
              <a:buChar char="•"/>
            </a:pPr>
            <a:r>
              <a:rPr lang="en-US" dirty="0" err="1" smtClean="0"/>
              <a:t>Flir</a:t>
            </a:r>
            <a:r>
              <a:rPr lang="en-US" dirty="0" smtClean="0"/>
              <a:t> Level 1 (or equivalent </a:t>
            </a:r>
            <a:r>
              <a:rPr lang="en-US" kern="1200" dirty="0" smtClean="0">
                <a:solidFill>
                  <a:schemeClr val="tx1"/>
                </a:solidFill>
                <a:latin typeface="Arial" pitchFamily="34" charset="0"/>
                <a:ea typeface="ＭＳ Ｐゴシック" charset="-128"/>
                <a:cs typeface="+mn-cs"/>
              </a:rPr>
              <a:t>Fluke training)</a:t>
            </a:r>
          </a:p>
          <a:p>
            <a:pPr marL="1241837" lvl="3" indent="-162175">
              <a:buFont typeface="Arial" pitchFamily="34" charset="0"/>
              <a:buChar char="•"/>
            </a:pPr>
            <a:r>
              <a:rPr lang="en-US" kern="1200" dirty="0" smtClean="0">
                <a:solidFill>
                  <a:schemeClr val="tx1"/>
                </a:solidFill>
                <a:latin typeface="Arial" pitchFamily="34" charset="0"/>
                <a:ea typeface="ＭＳ Ｐゴシック" charset="-128"/>
                <a:cs typeface="+mn-cs"/>
              </a:rPr>
              <a:t>Safety training</a:t>
            </a:r>
          </a:p>
          <a:p>
            <a:pPr marL="1027106" lvl="2" indent="-162175"/>
            <a:r>
              <a:rPr lang="en-US" dirty="0" smtClean="0"/>
              <a:t>Discuss with your customer.  “Does your insurance coverage dictate periodic scanning?  Perhaps they might offer a discount if it is done?”</a:t>
            </a:r>
            <a:endParaRPr lang="en-US" dirty="0"/>
          </a:p>
          <a:p>
            <a:pPr lvl="0"/>
            <a:endParaRPr lang="en-US" dirty="0"/>
          </a:p>
          <a:p>
            <a:pPr lvl="0"/>
            <a:r>
              <a:rPr lang="en-US" dirty="0"/>
              <a:t>[ADVANCE SLIDE</a:t>
            </a:r>
            <a:r>
              <a:rPr lang="en-US" dirty="0" smtClean="0"/>
              <a:t>]</a:t>
            </a:r>
            <a:endParaRPr lang="en-US" dirty="0"/>
          </a:p>
        </p:txBody>
      </p:sp>
      <p:sp>
        <p:nvSpPr>
          <p:cNvPr id="7" name="Footer Placeholder 6"/>
          <p:cNvSpPr>
            <a:spLocks noGrp="1"/>
          </p:cNvSpPr>
          <p:nvPr>
            <p:ph type="ftr" sz="quarter" idx="10"/>
          </p:nvPr>
        </p:nvSpPr>
        <p:spPr/>
        <p:txBody>
          <a:bodyPr/>
          <a:lstStyle/>
          <a:p>
            <a:r>
              <a:rPr lang="en-US" dirty="0"/>
              <a:t>Proven Outcomes Sales/Operations Training</a:t>
            </a:r>
          </a:p>
        </p:txBody>
      </p:sp>
      <p:sp>
        <p:nvSpPr>
          <p:cNvPr id="8" name="Slide Number Placeholder 7"/>
          <p:cNvSpPr>
            <a:spLocks noGrp="1"/>
          </p:cNvSpPr>
          <p:nvPr>
            <p:ph type="sldNum" sz="quarter" idx="11"/>
          </p:nvPr>
        </p:nvSpPr>
        <p:spPr/>
        <p:txBody>
          <a:bodyPr/>
          <a:lstStyle/>
          <a:p>
            <a:fld id="{AD141568-5488-4AC9-B82D-9F5CE1225E2A}" type="slidenum">
              <a:rPr lang="de-DE" smtClean="0">
                <a:latin typeface="Arial" pitchFamily="34" charset="0"/>
              </a:rPr>
              <a:pPr/>
              <a:t>32</a:t>
            </a:fld>
            <a:endParaRPr lang="de-DE" dirty="0">
              <a:latin typeface="Arial" pitchFamily="34" charset="0"/>
            </a:endParaRPr>
          </a:p>
        </p:txBody>
      </p:sp>
      <p:sp>
        <p:nvSpPr>
          <p:cNvPr id="9" name="Header Placeholder 8"/>
          <p:cNvSpPr>
            <a:spLocks noGrp="1"/>
          </p:cNvSpPr>
          <p:nvPr>
            <p:ph type="hdr" sz="quarter" idx="12"/>
          </p:nvPr>
        </p:nvSpPr>
        <p:spPr/>
        <p:txBody>
          <a:bodyPr/>
          <a:lstStyle/>
          <a:p>
            <a:r>
              <a:rPr lang="en-US" dirty="0"/>
              <a:t>Thermography Performance</a:t>
            </a:r>
          </a:p>
          <a:p>
            <a:endParaRPr lang="en-US" dirty="0"/>
          </a:p>
        </p:txBody>
      </p:sp>
    </p:spTree>
    <p:extLst>
      <p:ext uri="{BB962C8B-B14F-4D97-AF65-F5344CB8AC3E}">
        <p14:creationId xmlns:p14="http://schemas.microsoft.com/office/powerpoint/2010/main" xmlns="" val="23344026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PROCESS NOTES</a:t>
            </a:r>
          </a:p>
          <a:p>
            <a:pPr>
              <a:spcBef>
                <a:spcPct val="0"/>
              </a:spcBef>
            </a:pPr>
            <a:endParaRPr lang="en-US" smtClean="0"/>
          </a:p>
        </p:txBody>
      </p:sp>
      <p:sp>
        <p:nvSpPr>
          <p:cNvPr id="106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B99A01-3EB8-46CE-A5B7-373D8740D359}" type="slidenum">
              <a:rPr lang="en-US">
                <a:solidFill>
                  <a:srgbClr val="000000"/>
                </a:solidFill>
                <a:ea typeface="MS PGothic" pitchFamily="34" charset="-128"/>
              </a:rPr>
              <a:pPr fontAlgn="base">
                <a:spcBef>
                  <a:spcPct val="0"/>
                </a:spcBef>
                <a:spcAft>
                  <a:spcPct val="0"/>
                </a:spcAft>
              </a:pPr>
              <a:t>33</a:t>
            </a:fld>
            <a:endParaRPr lang="en-US">
              <a:solidFill>
                <a:srgbClr val="000000"/>
              </a:solidFill>
              <a:ea typeface="MS PGothic" pitchFamily="34" charset="-128"/>
            </a:endParaRPr>
          </a:p>
        </p:txBody>
      </p:sp>
      <p:sp>
        <p:nvSpPr>
          <p:cNvPr id="106501"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a:spcBef>
                <a:spcPct val="30000"/>
              </a:spcBef>
            </a:pPr>
            <a:r>
              <a:rPr lang="en-US" sz="1100" b="1">
                <a:solidFill>
                  <a:srgbClr val="000000"/>
                </a:solidFill>
                <a:latin typeface="Siemens Sans" pitchFamily="2" charset="0"/>
              </a:rPr>
              <a:t>CONTENT NOTES</a:t>
            </a:r>
          </a:p>
          <a:p>
            <a:pPr>
              <a:spcBef>
                <a:spcPct val="30000"/>
              </a:spcBef>
            </a:pPr>
            <a:endParaRPr lang="en-US" sz="1100" b="1">
              <a:solidFill>
                <a:srgbClr val="000000"/>
              </a:solidFill>
              <a:latin typeface="Siemens Sans" pitchFamily="2" charset="0"/>
            </a:endParaRPr>
          </a:p>
          <a:p>
            <a:pPr marL="0" lvl="1" eaLnBrk="0" hangingPunct="0">
              <a:spcBef>
                <a:spcPct val="30000"/>
              </a:spcBef>
            </a:pPr>
            <a:endParaRPr lang="en-US" sz="1100">
              <a:solidFill>
                <a:srgbClr val="000000"/>
              </a:solidFill>
              <a:latin typeface="Siemens Sans" pitchFamily="2"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85000" lnSpcReduction="20000"/>
          </a:bodyPr>
          <a:lstStyle/>
          <a:p>
            <a:pPr eaLnBrk="1" hangingPunct="1">
              <a:defRPr/>
            </a:pPr>
            <a:r>
              <a:rPr lang="en-US" smtClean="0"/>
              <a:t>EPM should be part of any facility’s culture to ensure proper functionality per factory recommended procedures and frequency</a:t>
            </a:r>
          </a:p>
          <a:p>
            <a:pPr eaLnBrk="1" hangingPunct="1">
              <a:defRPr/>
            </a:pPr>
            <a:endParaRPr lang="en-US" smtClean="0"/>
          </a:p>
          <a:p>
            <a:pPr eaLnBrk="1" hangingPunct="1">
              <a:defRPr/>
            </a:pPr>
            <a:r>
              <a:rPr lang="en-US" smtClean="0"/>
              <a:t>Performing proper equipment maintenance can improve reliability, enhance safety and ultimately save a facility money </a:t>
            </a:r>
          </a:p>
          <a:p>
            <a:pPr eaLnBrk="1" hangingPunct="1">
              <a:defRPr/>
            </a:pPr>
            <a:endParaRPr lang="en-US" smtClean="0"/>
          </a:p>
          <a:p>
            <a:pPr eaLnBrk="1" hangingPunct="1">
              <a:defRPr/>
            </a:pPr>
            <a:r>
              <a:rPr lang="en-US" smtClean="0"/>
              <a:t>Inevitably, equipment has a finite life and the challenge of any facility manager is to maximize the useful life of the existing asset with compromising safety &amp; production</a:t>
            </a:r>
          </a:p>
          <a:p>
            <a:pPr eaLnBrk="1" hangingPunct="1">
              <a:defRPr/>
            </a:pPr>
            <a:endParaRPr lang="en-US" smtClean="0"/>
          </a:p>
          <a:p>
            <a:pPr eaLnBrk="1" hangingPunct="1">
              <a:defRPr/>
            </a:pPr>
            <a:r>
              <a:rPr lang="en-US" smtClean="0"/>
              <a:t>Key Factors to Consider in Maintain vs. Modernize Equation:</a:t>
            </a:r>
          </a:p>
          <a:p>
            <a:pPr lvl="1" eaLnBrk="1" hangingPunct="1">
              <a:defRPr/>
            </a:pPr>
            <a:r>
              <a:rPr lang="en-US" smtClean="0"/>
              <a:t>Age of Equipment</a:t>
            </a:r>
          </a:p>
          <a:p>
            <a:pPr lvl="1" eaLnBrk="1" hangingPunct="1">
              <a:defRPr/>
            </a:pPr>
            <a:r>
              <a:rPr lang="en-US" smtClean="0"/>
              <a:t>Operating Environment</a:t>
            </a:r>
          </a:p>
          <a:p>
            <a:pPr lvl="1" eaLnBrk="1" hangingPunct="1">
              <a:defRPr/>
            </a:pPr>
            <a:r>
              <a:rPr lang="en-US" smtClean="0"/>
              <a:t>Availability of Spare Parts</a:t>
            </a:r>
          </a:p>
          <a:p>
            <a:pPr lvl="1" eaLnBrk="1" hangingPunct="1">
              <a:defRPr/>
            </a:pPr>
            <a:r>
              <a:rPr lang="en-US" smtClean="0"/>
              <a:t>Reliability of System Components</a:t>
            </a:r>
          </a:p>
          <a:p>
            <a:pPr lvl="1" eaLnBrk="1" hangingPunct="1">
              <a:defRPr/>
            </a:pPr>
            <a:r>
              <a:rPr lang="en-US" smtClean="0"/>
              <a:t>Cost of Ongoing Maintenance</a:t>
            </a:r>
          </a:p>
          <a:p>
            <a:pPr lvl="1" eaLnBrk="1" hangingPunct="1">
              <a:defRPr/>
            </a:pPr>
            <a:r>
              <a:rPr lang="en-US" smtClean="0"/>
              <a:t>Emerging Technology</a:t>
            </a:r>
          </a:p>
          <a:p>
            <a:pPr eaLnBrk="1" hangingPunct="1">
              <a:defRPr/>
            </a:pPr>
            <a:endParaRPr lang="en-US" smtClean="0"/>
          </a:p>
          <a:p>
            <a:pPr eaLnBrk="1" hangingPunct="1">
              <a:defRPr/>
            </a:pPr>
            <a:r>
              <a:rPr lang="en-US" smtClean="0"/>
              <a:t>There are many options available that can affect the decision making process concerning downtime, costs, and overall reliability which will drive the decision to recondition or refurbish aging equipment, modernize the protective component within the original OEM gear or replace with brand new equipment.</a:t>
            </a:r>
          </a:p>
          <a:p>
            <a:pPr eaLnBrk="1" hangingPunct="1">
              <a:defRPr/>
            </a:pPr>
            <a:endParaRPr lang="en-US" smtClean="0"/>
          </a:p>
          <a:p>
            <a:pPr eaLnBrk="1" hangingPunct="1">
              <a:defRPr/>
            </a:pPr>
            <a:r>
              <a:rPr lang="en-US" smtClean="0"/>
              <a:t>These options apply to all types of equipment that may part of the existing infrastructure</a:t>
            </a:r>
          </a:p>
          <a:p>
            <a:pPr eaLnBrk="1" hangingPunct="1">
              <a:defRPr/>
            </a:pPr>
            <a:endParaRPr lang="en-US" smtClean="0"/>
          </a:p>
          <a:p>
            <a:pPr eaLnBrk="1" hangingPunct="1">
              <a:defRPr/>
            </a:pPr>
            <a:r>
              <a:rPr lang="en-US" smtClean="0"/>
              <a:t>Whether you maintain or modernize your equipment, your key concerns of cost reduction and risk mitigation will be addressed. </a:t>
            </a:r>
          </a:p>
          <a:p>
            <a:pPr eaLnBrk="1" hangingPunct="1">
              <a:defRPr/>
            </a:pPr>
            <a:endParaRPr lang="en-US"/>
          </a:p>
        </p:txBody>
      </p:sp>
      <p:sp>
        <p:nvSpPr>
          <p:cNvPr id="52227" name="Slide Number Placeholder 3"/>
          <p:cNvSpPr>
            <a:spLocks noGrp="1"/>
          </p:cNvSpPr>
          <p:nvPr>
            <p:ph type="sldNum" sz="quarter" idx="5"/>
          </p:nvPr>
        </p:nvSpPr>
        <p:spPr>
          <a:noFill/>
        </p:spPr>
        <p:txBody>
          <a:bodyPr/>
          <a:lstStyle/>
          <a:p>
            <a:fld id="{461883C4-2168-45EB-86C7-F1AA51EE1310}" type="slidenum">
              <a:rPr lang="en-US" smtClean="0"/>
              <a:pPr/>
              <a:t>34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SLIDE PURPOSE</a:t>
            </a:r>
          </a:p>
          <a:p>
            <a:pPr marL="162175" indent="-162175">
              <a:buFont typeface="Arial" panose="020B0604020202020204" pitchFamily="34" charset="0"/>
              <a:buChar char="•"/>
            </a:pPr>
            <a:r>
              <a:rPr lang="en-US" dirty="0" smtClean="0"/>
              <a:t>Electricity ties into all other systems</a:t>
            </a:r>
          </a:p>
          <a:p>
            <a:pPr marL="162175" indent="-162175">
              <a:buFont typeface="Arial" panose="020B0604020202020204" pitchFamily="34" charset="0"/>
              <a:buChar char="•"/>
            </a:pPr>
            <a:endParaRPr lang="en-US" b="1" dirty="0" smtClean="0"/>
          </a:p>
          <a:p>
            <a:r>
              <a:rPr lang="en-US" b="1" dirty="0" smtClean="0"/>
              <a:t>INTRO</a:t>
            </a:r>
            <a:endParaRPr lang="en-US" dirty="0" smtClean="0"/>
          </a:p>
          <a:p>
            <a:pPr marL="162175" indent="-162175">
              <a:buFont typeface="Arial" panose="020B0604020202020204" pitchFamily="34" charset="0"/>
              <a:buChar char="•"/>
            </a:pPr>
            <a:endParaRPr lang="en-US" dirty="0" smtClean="0"/>
          </a:p>
          <a:p>
            <a:r>
              <a:rPr lang="en-US" b="1" dirty="0" smtClean="0"/>
              <a:t>KEY POINTS</a:t>
            </a:r>
          </a:p>
          <a:p>
            <a:pPr marL="162175" indent="-162175">
              <a:buFont typeface="Arial"/>
              <a:buChar char="•"/>
            </a:pPr>
            <a:r>
              <a:rPr lang="en-US" dirty="0" smtClean="0"/>
              <a:t>Fire – uses very low voltage (battery backup)</a:t>
            </a:r>
          </a:p>
          <a:p>
            <a:pPr marL="162175" indent="-162175">
              <a:buFont typeface="Arial"/>
              <a:buChar char="•"/>
            </a:pPr>
            <a:r>
              <a:rPr lang="en-US" dirty="0" smtClean="0"/>
              <a:t>Security (battery backup)</a:t>
            </a:r>
          </a:p>
          <a:p>
            <a:pPr marL="162175" indent="-162175">
              <a:buFont typeface="Arial"/>
              <a:buChar char="•"/>
            </a:pPr>
            <a:r>
              <a:rPr lang="en-US" dirty="0" smtClean="0"/>
              <a:t>Sprinkler pumps </a:t>
            </a:r>
          </a:p>
          <a:p>
            <a:pPr marL="162175" indent="-162175">
              <a:buFont typeface="Arial"/>
              <a:buChar char="•"/>
              <a:defRPr/>
            </a:pPr>
            <a:r>
              <a:rPr lang="en-US" dirty="0" smtClean="0"/>
              <a:t>Lighting fixtures may have minimum levels for egress; (battery backup for emergency only)</a:t>
            </a:r>
          </a:p>
          <a:p>
            <a:endParaRPr lang="en-US" dirty="0" smtClean="0"/>
          </a:p>
          <a:p>
            <a:pPr marL="162175" indent="-162175">
              <a:buFont typeface="Arial"/>
              <a:buChar char="•"/>
            </a:pPr>
            <a:r>
              <a:rPr lang="en-US" dirty="0" smtClean="0"/>
              <a:t>Many buildings will have a generator, especially if life safety is part of mission (hospital, etc.) with generator they may retain all their functions</a:t>
            </a:r>
          </a:p>
          <a:p>
            <a:pPr marL="162175" indent="-162175">
              <a:buFont typeface="Arial"/>
              <a:buChar char="•"/>
            </a:pPr>
            <a:endParaRPr lang="en-US" dirty="0" smtClean="0"/>
          </a:p>
          <a:p>
            <a:r>
              <a:rPr lang="en-US" dirty="0" smtClean="0"/>
              <a:t>Point out that generators might only power 1/4 lighting banks or other; this requires the switchgear to properly switch and power the right equipment after switching to backup power.</a:t>
            </a:r>
          </a:p>
          <a:p>
            <a:endParaRPr lang="en-US" dirty="0" smtClean="0"/>
          </a:p>
          <a:p>
            <a:r>
              <a:rPr lang="en-US" b="1" dirty="0" smtClean="0"/>
              <a:t>TRANSITION</a:t>
            </a:r>
            <a:endParaRPr lang="en-US" dirty="0" smtClean="0"/>
          </a:p>
          <a:p>
            <a:endParaRPr lang="en-US" dirty="0"/>
          </a:p>
        </p:txBody>
      </p:sp>
      <p:sp>
        <p:nvSpPr>
          <p:cNvPr id="4" name="Slide Number Placeholder 3"/>
          <p:cNvSpPr>
            <a:spLocks noGrp="1"/>
          </p:cNvSpPr>
          <p:nvPr>
            <p:ph type="sldNum" sz="quarter" idx="10"/>
          </p:nvPr>
        </p:nvSpPr>
        <p:spPr/>
        <p:txBody>
          <a:bodyPr/>
          <a:lstStyle/>
          <a:p>
            <a:r>
              <a:rPr lang="en-US" dirty="0" smtClean="0">
                <a:solidFill>
                  <a:srgbClr val="EEECE1"/>
                </a:solidFill>
              </a:rPr>
              <a:t> </a:t>
            </a:r>
            <a:fld id="{AD141568-5488-4AC9-B82D-9F5CE1225E2A}" type="slidenum">
              <a:rPr lang="en-US" smtClean="0">
                <a:solidFill>
                  <a:srgbClr val="EEECE1"/>
                </a:solidFill>
              </a:rPr>
              <a:pPr/>
              <a:t>10</a:t>
            </a:fld>
            <a:endParaRPr lang="en-US" dirty="0">
              <a:solidFill>
                <a:srgbClr val="EEECE1"/>
              </a:solidFill>
            </a:endParaRPr>
          </a:p>
        </p:txBody>
      </p:sp>
      <p:sp>
        <p:nvSpPr>
          <p:cNvPr id="5" name="Footer Placeholder 4"/>
          <p:cNvSpPr>
            <a:spLocks noGrp="1"/>
          </p:cNvSpPr>
          <p:nvPr>
            <p:ph type="ftr" sz="quarter" idx="11"/>
          </p:nvPr>
        </p:nvSpPr>
        <p:spPr/>
        <p:txBody>
          <a:bodyPr/>
          <a:lstStyle/>
          <a:p>
            <a:r>
              <a:rPr lang="en-US" smtClean="0">
                <a:solidFill>
                  <a:srgbClr val="EEECE1"/>
                </a:solidFill>
              </a:rPr>
              <a:t>How Buildings Work</a:t>
            </a:r>
            <a:endParaRPr lang="en-US" dirty="0">
              <a:solidFill>
                <a:srgbClr val="EEECE1"/>
              </a:solidFill>
            </a:endParaRPr>
          </a:p>
        </p:txBody>
      </p:sp>
      <p:sp>
        <p:nvSpPr>
          <p:cNvPr id="6" name="Header Placeholder 5"/>
          <p:cNvSpPr>
            <a:spLocks noGrp="1"/>
          </p:cNvSpPr>
          <p:nvPr>
            <p:ph type="hdr" sz="quarter" idx="12"/>
          </p:nvPr>
        </p:nvSpPr>
        <p:spPr/>
        <p:txBody>
          <a:bodyPr/>
          <a:lstStyle/>
          <a:p>
            <a:r>
              <a:rPr lang="en-US" smtClean="0">
                <a:solidFill>
                  <a:srgbClr val="EEECE1"/>
                </a:solidFill>
              </a:rPr>
              <a:t>Anatomy of a Building</a:t>
            </a:r>
            <a:endParaRPr lang="en-US" dirty="0">
              <a:solidFill>
                <a:srgbClr val="EEECE1"/>
              </a:solidFill>
            </a:endParaRPr>
          </a:p>
        </p:txBody>
      </p:sp>
    </p:spTree>
    <p:extLst>
      <p:ext uri="{BB962C8B-B14F-4D97-AF65-F5344CB8AC3E}">
        <p14:creationId xmlns="" xmlns:p14="http://schemas.microsoft.com/office/powerpoint/2010/main" val="3094131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72EAFCBC-F700-4A19-AA72-C327222DB596}" type="slidenum">
              <a:rPr lang="de-DE">
                <a:solidFill>
                  <a:srgbClr val="000000"/>
                </a:solidFill>
              </a:rPr>
              <a:pPr/>
              <a:t>11</a:t>
            </a:fld>
            <a:endParaRPr lang="de-DE">
              <a:solidFill>
                <a:srgbClr val="000000"/>
              </a:solidFill>
            </a:endParaRPr>
          </a:p>
        </p:txBody>
      </p:sp>
      <p:sp>
        <p:nvSpPr>
          <p:cNvPr id="36867" name="Rectangle 2"/>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p:spPr>
      </p:sp>
      <p:sp>
        <p:nvSpPr>
          <p:cNvPr id="36868" name="Rectangle 3"/>
          <p:cNvSpPr>
            <a:spLocks noGrp="1" noChangeArrowheads="1"/>
          </p:cNvSpPr>
          <p:nvPr>
            <p:ph type="body" idx="1"/>
          </p:nvPr>
        </p:nvSpPr>
        <p:spPr bwMode="auto">
          <a:xfrm>
            <a:off x="684213" y="4341813"/>
            <a:ext cx="5489575" cy="4116387"/>
          </a:xfrm>
          <a:noFill/>
        </p:spPr>
        <p:txBody>
          <a:bodyPr wrap="square" numCol="1" anchor="t" anchorCtr="0" compatLnSpc="1">
            <a:prstTxWarp prst="textNoShape">
              <a:avLst/>
            </a:prstTxWarp>
          </a:bodyPr>
          <a:lstStyle/>
          <a:p>
            <a:pPr>
              <a:spcBef>
                <a:spcPct val="0"/>
              </a:spcBef>
            </a:pPr>
            <a:endParaRPr lang="de-DE"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ln/>
        </p:spPr>
      </p:sp>
      <p:sp>
        <p:nvSpPr>
          <p:cNvPr id="21506" name="Notes Placeholder 2"/>
          <p:cNvSpPr>
            <a:spLocks noGrp="1"/>
          </p:cNvSpPr>
          <p:nvPr>
            <p:ph type="body" idx="1"/>
          </p:nvPr>
        </p:nvSpPr>
        <p:spPr>
          <a:noFill/>
          <a:ln/>
        </p:spPr>
        <p:txBody>
          <a:bodyPr/>
          <a:lstStyle/>
          <a:p>
            <a:pPr eaLnBrk="1" hangingPunct="1"/>
            <a:r>
              <a:rPr lang="en-US" dirty="0" smtClean="0"/>
              <a:t>Build our relationships leveraging our proven energy and services capabilities to position for Capitol Projects. </a:t>
            </a:r>
          </a:p>
          <a:p>
            <a:pPr eaLnBrk="1" hangingPunct="1"/>
            <a:endParaRPr lang="en-US" dirty="0" smtClean="0"/>
          </a:p>
          <a:p>
            <a:pPr eaLnBrk="1" hangingPunct="1"/>
            <a:endParaRPr lang="en-US" dirty="0" smtClean="0"/>
          </a:p>
        </p:txBody>
      </p:sp>
      <p:sp>
        <p:nvSpPr>
          <p:cNvPr id="21507" name="Slide Number Placeholder 3"/>
          <p:cNvSpPr>
            <a:spLocks noGrp="1"/>
          </p:cNvSpPr>
          <p:nvPr>
            <p:ph type="sldNum" sz="quarter" idx="5"/>
          </p:nvPr>
        </p:nvSpPr>
        <p:spPr>
          <a:noFill/>
        </p:spPr>
        <p:txBody>
          <a:bodyPr/>
          <a:lstStyle/>
          <a:p>
            <a:fld id="{D833D3B5-1596-47D9-9D01-5CA318B9F00C}" type="slidenum">
              <a:rPr lang="en-US" smtClean="0"/>
              <a:pPr/>
              <a:t>12</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230032" y="4308899"/>
            <a:ext cx="6397938" cy="4269044"/>
          </a:xfrm>
        </p:spPr>
        <p:txBody>
          <a:bodyPr/>
          <a:lstStyle/>
          <a:p>
            <a:pPr lvl="0"/>
            <a:r>
              <a:rPr lang="en-US" dirty="0"/>
              <a:t>SLIDE TIME: </a:t>
            </a:r>
            <a:r>
              <a:rPr lang="en-US" dirty="0" smtClean="0"/>
              <a:t>[3 </a:t>
            </a:r>
            <a:r>
              <a:rPr lang="en-US" dirty="0"/>
              <a:t>min] </a:t>
            </a:r>
          </a:p>
          <a:p>
            <a:pPr lvl="0"/>
            <a:r>
              <a:rPr lang="en-US" dirty="0"/>
              <a:t>Note – this is not intended to illustrate the entire value proposition of Energy </a:t>
            </a:r>
            <a:r>
              <a:rPr lang="en-US" dirty="0" smtClean="0"/>
              <a:t>Performance.</a:t>
            </a:r>
            <a:endParaRPr lang="en-US" dirty="0"/>
          </a:p>
          <a:p>
            <a:pPr marL="1027106" lvl="2" indent="-162175">
              <a:buFont typeface="Arial" panose="020B0604020202020204" pitchFamily="34" charset="0"/>
              <a:buChar char="•"/>
            </a:pPr>
            <a:r>
              <a:rPr lang="en-US" dirty="0"/>
              <a:t>Let’s take a look at a typical building’s operations costs. </a:t>
            </a:r>
          </a:p>
          <a:p>
            <a:pPr marL="1027106" lvl="2" indent="-162175">
              <a:buFont typeface="Arial" panose="020B0604020202020204" pitchFamily="34" charset="0"/>
              <a:buChar char="•"/>
            </a:pPr>
            <a:r>
              <a:rPr lang="en-US" dirty="0" smtClean="0"/>
              <a:t>CLICK: This </a:t>
            </a:r>
            <a:r>
              <a:rPr lang="en-US" dirty="0"/>
              <a:t>line illustrates an existing baseline with projected operational costs due to the loss of equipment efficiencies, changes in operating practices and other changes within the building.</a:t>
            </a:r>
          </a:p>
          <a:p>
            <a:pPr marL="1027106" lvl="2" indent="-162175">
              <a:buFont typeface="Arial" panose="020B0604020202020204" pitchFamily="34" charset="0"/>
              <a:buChar char="•"/>
            </a:pPr>
            <a:r>
              <a:rPr lang="en-US" dirty="0" smtClean="0"/>
              <a:t>CLICK: At </a:t>
            </a:r>
            <a:r>
              <a:rPr lang="en-US" dirty="0"/>
              <a:t>any given point in time, you may choose to implement facility improvement measures that will reduce operational costs. Without proper optimization services and data-driven oversight, however, operational costs can eventually rise to original levels.</a:t>
            </a:r>
          </a:p>
          <a:p>
            <a:pPr marL="1027106" lvl="2" indent="-162175">
              <a:buFont typeface="Arial" panose="020B0604020202020204" pitchFamily="34" charset="0"/>
              <a:buChar char="•"/>
            </a:pPr>
            <a:r>
              <a:rPr lang="en-US" dirty="0" smtClean="0"/>
              <a:t>CLICK: The </a:t>
            </a:r>
            <a:r>
              <a:rPr lang="en-US" dirty="0"/>
              <a:t>building costs baseline can be further reduced through energy procurement and supply programs. </a:t>
            </a:r>
          </a:p>
          <a:p>
            <a:pPr marL="1027106" lvl="2" indent="-162175">
              <a:buFont typeface="Arial" panose="020B0604020202020204" pitchFamily="34" charset="0"/>
              <a:buChar char="•"/>
            </a:pPr>
            <a:r>
              <a:rPr lang="en-US" dirty="0" smtClean="0"/>
              <a:t>CLICK: Without </a:t>
            </a:r>
            <a:r>
              <a:rPr lang="en-US" dirty="0"/>
              <a:t>ongoing commitment, however, the building’s operational costs can rise back to the original baseline.</a:t>
            </a:r>
          </a:p>
          <a:p>
            <a:pPr marL="1027106" lvl="2" indent="-162175">
              <a:buFont typeface="Arial" panose="020B0604020202020204" pitchFamily="34" charset="0"/>
              <a:buChar char="•"/>
            </a:pPr>
            <a:r>
              <a:rPr lang="en-US" dirty="0" smtClean="0"/>
              <a:t>CLICK: Through </a:t>
            </a:r>
            <a:r>
              <a:rPr lang="en-US" dirty="0"/>
              <a:t>ongoing services, Siemens will maintain your baseline over time.</a:t>
            </a:r>
          </a:p>
          <a:p>
            <a:pPr marL="1027106" lvl="2" indent="-162175">
              <a:buFont typeface="Arial" panose="020B0604020202020204" pitchFamily="34" charset="0"/>
              <a:buChar char="•"/>
            </a:pPr>
            <a:r>
              <a:rPr lang="en-US" dirty="0" smtClean="0"/>
              <a:t>CLICK: Proven </a:t>
            </a:r>
            <a:r>
              <a:rPr lang="en-US" dirty="0"/>
              <a:t>Outcomes services and additional facility improvement measures can further reduce the baseline costs and drive additional savings.</a:t>
            </a:r>
          </a:p>
          <a:p>
            <a:pPr marL="1027106" lvl="2" indent="-162175">
              <a:buFont typeface="Arial" panose="020B0604020202020204" pitchFamily="34" charset="0"/>
              <a:buChar char="•"/>
            </a:pPr>
            <a:r>
              <a:rPr lang="en-US" dirty="0" smtClean="0"/>
              <a:t>CLICK: Although </a:t>
            </a:r>
            <a:r>
              <a:rPr lang="en-US" dirty="0"/>
              <a:t>you may incur one-time project fees, the costs of integrated energy and sustainability is always a fraction of the value added by these services</a:t>
            </a:r>
            <a:r>
              <a:rPr lang="en-US" dirty="0" smtClean="0"/>
              <a:t>.</a:t>
            </a:r>
            <a:endParaRPr lang="en-US" dirty="0"/>
          </a:p>
          <a:p>
            <a:pPr lvl="0"/>
            <a:r>
              <a:rPr lang="en-US" dirty="0"/>
              <a:t>[ADVANCE SLIDE]</a:t>
            </a:r>
          </a:p>
          <a:p>
            <a:r>
              <a:rPr lang="en-US" sz="1000" dirty="0"/>
              <a:t>.</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AD141568-5488-4AC9-B82D-9F5CE1225E2A}" type="slidenum">
              <a:rPr lang="en-US" smtClean="0">
                <a:solidFill>
                  <a:srgbClr val="EEECE1"/>
                </a:solidFill>
              </a:rPr>
              <a:pPr/>
              <a:t>13</a:t>
            </a:fld>
            <a:endParaRPr lang="en-US" dirty="0">
              <a:solidFill>
                <a:srgbClr val="EEECE1"/>
              </a:solidFill>
            </a:endParaRPr>
          </a:p>
        </p:txBody>
      </p:sp>
      <p:sp>
        <p:nvSpPr>
          <p:cNvPr id="5" name="Footer Placeholder 4"/>
          <p:cNvSpPr>
            <a:spLocks noGrp="1"/>
          </p:cNvSpPr>
          <p:nvPr>
            <p:ph type="ftr" sz="quarter" idx="11"/>
          </p:nvPr>
        </p:nvSpPr>
        <p:spPr/>
        <p:txBody>
          <a:bodyPr/>
          <a:lstStyle/>
          <a:p>
            <a:r>
              <a:rPr lang="en-US" smtClean="0">
                <a:solidFill>
                  <a:srgbClr val="EEECE1"/>
                </a:solidFill>
              </a:rPr>
              <a:t>Proven Outcomes SalesIOps Training</a:t>
            </a:r>
            <a:endParaRPr lang="en-US" dirty="0">
              <a:solidFill>
                <a:srgbClr val="EEECE1"/>
              </a:solidFill>
            </a:endParaRPr>
          </a:p>
        </p:txBody>
      </p:sp>
      <p:sp>
        <p:nvSpPr>
          <p:cNvPr id="6" name="Header Placeholder 5"/>
          <p:cNvSpPr>
            <a:spLocks noGrp="1"/>
          </p:cNvSpPr>
          <p:nvPr>
            <p:ph type="hdr" sz="quarter" idx="12"/>
          </p:nvPr>
        </p:nvSpPr>
        <p:spPr/>
        <p:txBody>
          <a:bodyPr/>
          <a:lstStyle/>
          <a:p>
            <a:r>
              <a:rPr lang="en-US" dirty="0" smtClean="0">
                <a:solidFill>
                  <a:srgbClr val="EEECE1"/>
                </a:solidFill>
              </a:rPr>
              <a:t>Energy Performance Services</a:t>
            </a:r>
            <a:endParaRPr lang="en-US" dirty="0">
              <a:solidFill>
                <a:srgbClr val="EEECE1"/>
              </a:solidFill>
            </a:endParaRPr>
          </a:p>
        </p:txBody>
      </p:sp>
      <p:sp>
        <p:nvSpPr>
          <p:cNvPr id="11" name="Slide Image Placeholder 10"/>
          <p:cNvSpPr>
            <a:spLocks noGrp="1" noRot="1" noChangeAspect="1"/>
          </p:cNvSpPr>
          <p:nvPr>
            <p:ph type="sldImg"/>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marL="0" lvl="1">
              <a:spcBef>
                <a:spcPct val="0"/>
              </a:spcBef>
            </a:pPr>
            <a:r>
              <a:rPr lang="en-US" b="1" smtClean="0"/>
              <a:t>PROCESS NOTES</a:t>
            </a:r>
          </a:p>
          <a:p>
            <a:pPr>
              <a:spcBef>
                <a:spcPct val="0"/>
              </a:spcBef>
            </a:pPr>
            <a:endParaRPr lang="en-US"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CAE62D5-8154-424C-AE41-DED76D3A0FBB}" type="slidenum">
              <a:rPr lang="en-US">
                <a:solidFill>
                  <a:srgbClr val="000000"/>
                </a:solidFill>
              </a:rPr>
              <a:pPr/>
              <a:t>14</a:t>
            </a:fld>
            <a:endParaRPr lang="en-US">
              <a:solidFill>
                <a:srgbClr val="000000"/>
              </a:solidFill>
            </a:endParaRPr>
          </a:p>
        </p:txBody>
      </p:sp>
      <p:sp>
        <p:nvSpPr>
          <p:cNvPr id="37893" name="Rectangle 3"/>
          <p:cNvSpPr>
            <a:spLocks noChangeArrowheads="1"/>
          </p:cNvSpPr>
          <p:nvPr/>
        </p:nvSpPr>
        <p:spPr bwMode="auto">
          <a:xfrm>
            <a:off x="3586163" y="3286125"/>
            <a:ext cx="3022600" cy="5146675"/>
          </a:xfrm>
          <a:prstGeom prst="rect">
            <a:avLst/>
          </a:prstGeom>
          <a:noFill/>
          <a:ln w="9525">
            <a:noFill/>
            <a:miter lim="800000"/>
            <a:headEnd/>
            <a:tailEnd/>
          </a:ln>
        </p:spPr>
        <p:txBody>
          <a:bodyPr lIns="93889" tIns="46946" rIns="93889" bIns="46946"/>
          <a:lstStyle/>
          <a:p>
            <a:pPr fontAlgn="base">
              <a:spcBef>
                <a:spcPct val="30000"/>
              </a:spcBef>
              <a:spcAft>
                <a:spcPct val="0"/>
              </a:spcAft>
            </a:pPr>
            <a:r>
              <a:rPr lang="en-US" sz="1100" b="1">
                <a:solidFill>
                  <a:srgbClr val="000000"/>
                </a:solidFill>
                <a:latin typeface="Siemens Sans" pitchFamily="2" charset="0"/>
                <a:ea typeface="MS PGothic" pitchFamily="34" charset="-128"/>
                <a:cs typeface="Arial" charset="0"/>
              </a:rPr>
              <a:t>CONTENT NOTES</a:t>
            </a:r>
          </a:p>
          <a:p>
            <a:pPr fontAlgn="base">
              <a:spcBef>
                <a:spcPct val="30000"/>
              </a:spcBef>
              <a:spcAft>
                <a:spcPct val="0"/>
              </a:spcAft>
            </a:pPr>
            <a:endParaRPr lang="en-US" sz="1100" b="1">
              <a:solidFill>
                <a:srgbClr val="000000"/>
              </a:solidFill>
              <a:latin typeface="Siemens Sans" pitchFamily="2" charset="0"/>
              <a:ea typeface="MS PGothic" pitchFamily="34" charset="-128"/>
              <a:cs typeface="Arial" charset="0"/>
            </a:endParaRPr>
          </a:p>
          <a:p>
            <a:pPr marL="0" lvl="1" eaLnBrk="0" fontAlgn="base" hangingPunct="0">
              <a:spcBef>
                <a:spcPct val="30000"/>
              </a:spcBef>
              <a:spcAft>
                <a:spcPct val="0"/>
              </a:spcAft>
            </a:pPr>
            <a:endParaRPr lang="en-US" sz="1100">
              <a:solidFill>
                <a:srgbClr val="000000"/>
              </a:solidFill>
              <a:latin typeface="Siemens Sans" pitchFamily="2" charset="0"/>
              <a:ea typeface="MS PGothic" pitchFamily="34" charset="-128"/>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7.xml"/><Relationship Id="rId1" Type="http://schemas.openxmlformats.org/officeDocument/2006/relationships/vmlDrawing" Target="../drawings/vmlDrawing12.vml"/><Relationship Id="rId6" Type="http://schemas.openxmlformats.org/officeDocument/2006/relationships/image" Target="../media/image11.png"/><Relationship Id="rId5" Type="http://schemas.openxmlformats.org/officeDocument/2006/relationships/image" Target="../media/image1.wmf"/><Relationship Id="rId4" Type="http://schemas.openxmlformats.org/officeDocument/2006/relationships/image" Target="../media/image10.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 Id="rId5" Type="http://schemas.openxmlformats.org/officeDocument/2006/relationships/image" Target="../media/image1.wmf"/><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vmlDrawing" Target="../drawings/vmlDrawing3.vml"/><Relationship Id="rId5" Type="http://schemas.openxmlformats.org/officeDocument/2006/relationships/image" Target="../media/image1.wmf"/><Relationship Id="rId4" Type="http://schemas.openxmlformats.org/officeDocument/2006/relationships/image" Target="../media/image4.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4.xml"/><Relationship Id="rId1" Type="http://schemas.openxmlformats.org/officeDocument/2006/relationships/vmlDrawing" Target="../drawings/vmlDrawing6.vml"/><Relationship Id="rId6" Type="http://schemas.openxmlformats.org/officeDocument/2006/relationships/image" Target="../media/image11.png"/><Relationship Id="rId5" Type="http://schemas.openxmlformats.org/officeDocument/2006/relationships/image" Target="../media/image1.wmf"/><Relationship Id="rId4" Type="http://schemas.openxmlformats.org/officeDocument/2006/relationships/image" Target="../media/image10.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5.xml"/><Relationship Id="rId1" Type="http://schemas.openxmlformats.org/officeDocument/2006/relationships/vmlDrawing" Target="../drawings/vmlDrawing8.vml"/><Relationship Id="rId6" Type="http://schemas.openxmlformats.org/officeDocument/2006/relationships/image" Target="../media/image11.png"/><Relationship Id="rId5" Type="http://schemas.openxmlformats.org/officeDocument/2006/relationships/image" Target="../media/image1.wmf"/><Relationship Id="rId4" Type="http://schemas.openxmlformats.org/officeDocument/2006/relationships/image" Target="../media/image10.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6.xml"/><Relationship Id="rId1" Type="http://schemas.openxmlformats.org/officeDocument/2006/relationships/vmlDrawing" Target="../drawings/vmlDrawing10.vml"/><Relationship Id="rId6" Type="http://schemas.openxmlformats.org/officeDocument/2006/relationships/image" Target="../media/image11.png"/><Relationship Id="rId5" Type="http://schemas.openxmlformats.org/officeDocument/2006/relationships/image" Target="../media/image1.wmf"/><Relationship Id="rId4" Type="http://schemas.openxmlformats.org/officeDocument/2006/relationships/image" Target="../media/image10.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ig bar up)" type="title" preserve="1">
  <p:cSld name="Title (big bar up)">
    <p:spTree>
      <p:nvGrpSpPr>
        <p:cNvPr id="1" name=""/>
        <p:cNvGrpSpPr/>
        <p:nvPr/>
      </p:nvGrpSpPr>
      <p:grpSpPr>
        <a:xfrm>
          <a:off x="0" y="0"/>
          <a:ext cx="0" cy="0"/>
          <a:chOff x="0" y="0"/>
          <a:chExt cx="0" cy="0"/>
        </a:xfrm>
      </p:grpSpPr>
      <p:sp>
        <p:nvSpPr>
          <p:cNvPr id="4" name="Rectangle 15"/>
          <p:cNvSpPr>
            <a:spLocks noChangeArrowheads="1"/>
          </p:cNvSpPr>
          <p:nvPr userDrawn="1"/>
        </p:nvSpPr>
        <p:spPr bwMode="auto">
          <a:xfrm>
            <a:off x="0" y="0"/>
            <a:ext cx="9144000" cy="516255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defRPr/>
            </a:pPr>
            <a:endParaRPr lang="en-US" dirty="0">
              <a:solidFill>
                <a:srgbClr val="879BAA"/>
              </a:solidFill>
              <a:latin typeface="Arial" pitchFamily="34" charset="0"/>
              <a:cs typeface="Arial" charset="0"/>
            </a:endParaRPr>
          </a:p>
        </p:txBody>
      </p:sp>
      <p:pic>
        <p:nvPicPr>
          <p:cNvPr id="5" name="Grafik 13" descr="Image_Titel.jpg"/>
          <p:cNvPicPr>
            <a:picLocks noChangeAspect="1"/>
          </p:cNvPicPr>
          <p:nvPr userDrawn="1"/>
        </p:nvPicPr>
        <p:blipFill>
          <a:blip r:embed="rId2" cstate="print"/>
          <a:srcRect b="24722"/>
          <a:stretch>
            <a:fillRect/>
          </a:stretch>
        </p:blipFill>
        <p:spPr bwMode="auto">
          <a:xfrm>
            <a:off x="0" y="0"/>
            <a:ext cx="9144000" cy="5162550"/>
          </a:xfrm>
          <a:prstGeom prst="rect">
            <a:avLst/>
          </a:prstGeom>
          <a:noFill/>
          <a:ln w="9525">
            <a:noFill/>
            <a:miter lim="800000"/>
            <a:headEnd/>
            <a:tailEnd/>
          </a:ln>
        </p:spPr>
      </p:pic>
      <p:pic>
        <p:nvPicPr>
          <p:cNvPr id="6" name="Grafik 10" descr="SIE_Logo_Layer_Petrol_RGB_A3_76mm.wmf"/>
          <p:cNvPicPr>
            <a:picLocks noChangeAspect="1"/>
          </p:cNvPicPr>
          <p:nvPr userDrawn="1"/>
        </p:nvPicPr>
        <p:blipFill>
          <a:blip r:embed="rId3" cstate="print"/>
          <a:srcRect/>
          <a:stretch>
            <a:fillRect/>
          </a:stretch>
        </p:blipFill>
        <p:spPr bwMode="auto">
          <a:xfrm>
            <a:off x="539750" y="0"/>
            <a:ext cx="1728788" cy="968375"/>
          </a:xfrm>
          <a:prstGeom prst="rect">
            <a:avLst/>
          </a:prstGeom>
          <a:noFill/>
          <a:ln w="9525">
            <a:noFill/>
            <a:miter lim="800000"/>
            <a:headEnd/>
            <a:tailEnd/>
          </a:ln>
        </p:spPr>
      </p:pic>
      <p:sp>
        <p:nvSpPr>
          <p:cNvPr id="7" name="Text Box 133"/>
          <p:cNvSpPr txBox="1">
            <a:spLocks noChangeArrowheads="1"/>
          </p:cNvSpPr>
          <p:nvPr userDrawn="1"/>
        </p:nvSpPr>
        <p:spPr bwMode="auto">
          <a:xfrm>
            <a:off x="0" y="6165850"/>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defRPr/>
            </a:pPr>
            <a:r>
              <a:rPr lang="en-US" sz="1000" b="1" dirty="0">
                <a:solidFill>
                  <a:srgbClr val="879BAA"/>
                </a:solidFill>
                <a:latin typeface="Arial" pitchFamily="34" charset="0"/>
                <a:cs typeface="Arial" charset="0"/>
              </a:rPr>
              <a:t>Restricted © Siemens AG 2013 All rights reserved.</a:t>
            </a:r>
          </a:p>
        </p:txBody>
      </p:sp>
      <p:sp>
        <p:nvSpPr>
          <p:cNvPr id="8" name="Text Box 133"/>
          <p:cNvSpPr txBox="1">
            <a:spLocks noChangeArrowheads="1"/>
          </p:cNvSpPr>
          <p:nvPr userDrawn="1"/>
        </p:nvSpPr>
        <p:spPr bwMode="auto">
          <a:xfrm>
            <a:off x="6156325" y="6165850"/>
            <a:ext cx="2987675"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defRPr/>
            </a:pPr>
            <a:r>
              <a:rPr lang="en-US" sz="1000" b="1" dirty="0">
                <a:solidFill>
                  <a:srgbClr val="000000"/>
                </a:solidFill>
                <a:latin typeface="Arial" pitchFamily="34" charset="0"/>
                <a:cs typeface="Arial" charset="0"/>
              </a:rPr>
              <a:t>usa.siemens.com/infrastructure-cities</a:t>
            </a:r>
          </a:p>
        </p:txBody>
      </p:sp>
      <p:sp>
        <p:nvSpPr>
          <p:cNvPr id="57350" name="Rectangle 115"/>
          <p:cNvSpPr>
            <a:spLocks noGrp="1" noChangeArrowheads="1"/>
          </p:cNvSpPr>
          <p:nvPr>
            <p:ph type="ctrTitle"/>
          </p:nvPr>
        </p:nvSpPr>
        <p:spPr bwMode="gray">
          <a:xfrm>
            <a:off x="250825" y="3676989"/>
            <a:ext cx="8893175" cy="1485567"/>
          </a:xfrm>
          <a:solidFill>
            <a:srgbClr val="233746">
              <a:alpha val="65000"/>
            </a:srgbClr>
          </a:solidFill>
        </p:spPr>
        <p:txBody>
          <a:bodyPr lIns="270000" tIns="144000" rIns="370800" bIns="108000">
            <a:spAutoFit/>
          </a:bodyPr>
          <a:lstStyle>
            <a:lvl1pPr>
              <a:defRPr sz="4000" smtClean="0">
                <a:solidFill>
                  <a:schemeClr val="bg1"/>
                </a:solidFill>
                <a:latin typeface="Arial" pitchFamily="34" charset="0"/>
              </a:defRPr>
            </a:lvl1pPr>
          </a:lstStyle>
          <a:p>
            <a:r>
              <a:rPr lang="en-US" noProof="0" dirty="0" smtClean="0"/>
              <a:t>Click to edit Master title style</a:t>
            </a:r>
          </a:p>
        </p:txBody>
      </p:sp>
      <p:sp>
        <p:nvSpPr>
          <p:cNvPr id="57351" name="Rectangle 116"/>
          <p:cNvSpPr>
            <a:spLocks noGrp="1" noChangeArrowheads="1"/>
          </p:cNvSpPr>
          <p:nvPr>
            <p:ph type="subTitle" idx="1"/>
          </p:nvPr>
        </p:nvSpPr>
        <p:spPr bwMode="gray">
          <a:xfrm>
            <a:off x="250825" y="5162557"/>
            <a:ext cx="8893175" cy="393082"/>
          </a:xfrm>
          <a:solidFill>
            <a:srgbClr val="879BAA"/>
          </a:solidFill>
        </p:spPr>
        <p:txBody>
          <a:bodyPr lIns="270000" tIns="18000" bIns="36000">
            <a:noAutofit/>
          </a:bodyPr>
          <a:lstStyle>
            <a:lvl1pPr>
              <a:defRPr sz="2000" smtClean="0">
                <a:solidFill>
                  <a:schemeClr val="bg1"/>
                </a:solidFill>
                <a:latin typeface="Arial" pitchFamily="34" charset="0"/>
              </a:defRPr>
            </a:lvl1pPr>
          </a:lstStyle>
          <a:p>
            <a:r>
              <a:rPr lang="en-US" noProof="0" dirty="0" smtClean="0"/>
              <a:t>Click to edit Master subtitle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s" preserve="1" userDrawn="1">
  <p:cSld name="Three column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4"/>
            <a:ext cx="2587621"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3271833" y="1412875"/>
            <a:ext cx="2740030"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p:nvPr>
        </p:nvSpPr>
        <p:spPr>
          <a:xfrm>
            <a:off x="6156325" y="1412875"/>
            <a:ext cx="2592388"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wo rows + Navigation" preserve="1" userDrawn="1">
  <p:cSld name="Two row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6769101"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676910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Four objects + Navigation" preserve="1" userDrawn="1">
  <p:cSld name="Four object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50" y="1412875"/>
            <a:ext cx="3309936"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3309934"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3994149" y="1412875"/>
            <a:ext cx="3314702" cy="2303463"/>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hasCustomPrompt="1"/>
          </p:nvPr>
        </p:nvSpPr>
        <p:spPr>
          <a:xfrm>
            <a:off x="3994149" y="3860800"/>
            <a:ext cx="3314702"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8" name="Textplatzhalter 13"/>
          <p:cNvSpPr>
            <a:spLocks noGrp="1"/>
          </p:cNvSpPr>
          <p:nvPr>
            <p:ph type="body" sz="quarter" idx="16"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Title (big bar down)" preserve="1" userDrawn="1">
  <p:cSld name="Title (big bar down)">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nvGraphicFramePr>
        <p:xfrm>
          <a:off x="1587" y="1588"/>
          <a:ext cx="1587" cy="1587"/>
        </p:xfrm>
        <a:graphic>
          <a:graphicData uri="http://schemas.openxmlformats.org/presentationml/2006/ole">
            <p:oleObj spid="_x0000_s105474" name="think-cell Slide" r:id="rId3" imgW="360" imgH="360" progId="">
              <p:embed/>
            </p:oleObj>
          </a:graphicData>
        </a:graphic>
      </p:graphicFrame>
      <p:sp>
        <p:nvSpPr>
          <p:cNvPr id="17" name="Rectangle 7"/>
          <p:cNvSpPr>
            <a:spLocks noChangeArrowheads="1"/>
          </p:cNvSpPr>
          <p:nvPr userDrawn="1"/>
        </p:nvSpPr>
        <p:spPr bwMode="auto">
          <a:xfrm>
            <a:off x="251460" y="4005072"/>
            <a:ext cx="8892540" cy="1440180"/>
          </a:xfrm>
          <a:prstGeom prst="rect">
            <a:avLst/>
          </a:prstGeom>
          <a:solidFill>
            <a:srgbClr val="657E88"/>
          </a:solidFill>
          <a:ln w="9525">
            <a:noFill/>
            <a:round/>
            <a:headEnd/>
            <a:tailEnd/>
          </a:ln>
        </p:spPr>
        <p:txBody>
          <a:bodyPr wrap="square" lIns="0" tIns="0" rIns="0" bIns="0">
            <a:noAutofit/>
          </a:bodyPr>
          <a:lstStyle/>
          <a:p>
            <a:pPr fontAlgn="base">
              <a:spcBef>
                <a:spcPct val="50000"/>
              </a:spcBef>
              <a:spcAft>
                <a:spcPct val="0"/>
              </a:spcAft>
            </a:pPr>
            <a:endParaRPr lang="en-US" sz="2400">
              <a:solidFill>
                <a:srgbClr val="000000"/>
              </a:solidFill>
              <a:latin typeface="Arial" pitchFamily="34" charset="0"/>
            </a:endParaRPr>
          </a:p>
        </p:txBody>
      </p:sp>
      <p:sp>
        <p:nvSpPr>
          <p:cNvPr id="8" name="Rectangle 15"/>
          <p:cNvSpPr>
            <a:spLocks noChangeArrowheads="1"/>
          </p:cNvSpPr>
          <p:nvPr userDrawn="1"/>
        </p:nvSpPr>
        <p:spPr bwMode="auto">
          <a:xfrm>
            <a:off x="0" y="0"/>
            <a:ext cx="9144000" cy="4149725"/>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9" name="Picture 8" descr="sample 3.png"/>
          <p:cNvPicPr>
            <a:picLocks noChangeAspect="1"/>
          </p:cNvPicPr>
          <p:nvPr userDrawn="1"/>
        </p:nvPicPr>
        <p:blipFill>
          <a:blip r:embed="rId4" cstate="print"/>
          <a:srcRect t="2415"/>
          <a:stretch>
            <a:fillRect/>
          </a:stretch>
        </p:blipFill>
        <p:spPr bwMode="auto">
          <a:xfrm>
            <a:off x="0" y="0"/>
            <a:ext cx="9144000" cy="4149090"/>
          </a:xfrm>
          <a:prstGeom prst="rect">
            <a:avLst/>
          </a:prstGeom>
          <a:noFill/>
          <a:ln w="9525">
            <a:noFill/>
            <a:miter lim="800000"/>
            <a:headEnd/>
            <a:tailEnd/>
          </a:ln>
          <a:effectLst>
            <a:outerShdw algn="tl" rotWithShape="0">
              <a:srgbClr val="808080">
                <a:alpha val="70000"/>
              </a:srgbClr>
            </a:outerShdw>
          </a:effectLst>
        </p:spPr>
      </p:pic>
      <p:sp>
        <p:nvSpPr>
          <p:cNvPr id="14"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2"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pic>
        <p:nvPicPr>
          <p:cNvPr id="11" name="Grafik 10" descr="SIE_Logo_Layer_Petrol_RGB_A3_76mm.wmf"/>
          <p:cNvPicPr>
            <a:picLocks noChangeAspect="1"/>
          </p:cNvPicPr>
          <p:nvPr userDrawn="1"/>
        </p:nvPicPr>
        <p:blipFill>
          <a:blip r:embed="rId5" cstate="print"/>
          <a:stretch>
            <a:fillRect/>
          </a:stretch>
        </p:blipFill>
        <p:spPr>
          <a:xfrm>
            <a:off x="539750" y="-4"/>
            <a:ext cx="1728000" cy="967833"/>
          </a:xfrm>
          <a:prstGeom prst="rect">
            <a:avLst/>
          </a:prstGeom>
        </p:spPr>
      </p:pic>
      <p:pic>
        <p:nvPicPr>
          <p:cNvPr id="16" name="Picture 15" descr="2014 Building Together Event Logo white.png"/>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a:off x="417210" y="4290652"/>
            <a:ext cx="4968564" cy="1045543"/>
          </a:xfrm>
          <a:prstGeom prst="rect">
            <a:avLst/>
          </a:prstGeom>
        </p:spPr>
      </p:pic>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Title (big bar up)" type="title" preserve="1">
  <p:cSld name="Title (big bar up)">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5162556"/>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rcRect b="24722"/>
          <a:stretch>
            <a:fillRect/>
          </a:stretch>
        </p:blipFill>
        <p:spPr>
          <a:xfrm>
            <a:off x="0" y="0"/>
            <a:ext cx="9144000" cy="5162556"/>
          </a:xfrm>
          <a:prstGeom prst="rect">
            <a:avLst/>
          </a:prstGeom>
        </p:spPr>
      </p:pic>
      <p:sp>
        <p:nvSpPr>
          <p:cNvPr id="57350" name="Rectangle 115"/>
          <p:cNvSpPr>
            <a:spLocks noGrp="1" noChangeArrowheads="1"/>
          </p:cNvSpPr>
          <p:nvPr>
            <p:ph type="ctrTitle" hasCustomPrompt="1"/>
          </p:nvPr>
        </p:nvSpPr>
        <p:spPr bwMode="gray">
          <a:xfrm>
            <a:off x="250825" y="3676989"/>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gray">
          <a:xfrm>
            <a:off x="250825" y="5162557"/>
            <a:ext cx="8893175" cy="393082"/>
          </a:xfrm>
          <a:solidFill>
            <a:srgbClr val="879BAA"/>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Title fullscreen (big bar down)" type="title" preserve="1">
  <p:cSld name="Title fullscreen (big bar down)">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685800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tretch>
            <a:fillRect/>
          </a:stretch>
        </p:blipFill>
        <p:spPr>
          <a:xfrm>
            <a:off x="0" y="0"/>
            <a:ext cx="9144000" cy="6858000"/>
          </a:xfrm>
          <a:prstGeom prst="rect">
            <a:avLst/>
          </a:prstGeom>
        </p:spPr>
      </p:pic>
      <p:sp>
        <p:nvSpPr>
          <p:cNvPr id="57350" name="Rectangle 115"/>
          <p:cNvSpPr>
            <a:spLocks noGrp="1" noChangeArrowheads="1"/>
          </p:cNvSpPr>
          <p:nvPr>
            <p:ph type="ctrTitle" hasCustomPrompt="1"/>
          </p:nvPr>
        </p:nvSpPr>
        <p:spPr bwMode="ltGray">
          <a:xfrm>
            <a:off x="250825" y="2851200"/>
            <a:ext cx="8893175" cy="1485567"/>
          </a:xfrm>
          <a:solidFill>
            <a:srgbClr val="233746">
              <a:alpha val="65000"/>
            </a:srgbClr>
          </a:solidFill>
        </p:spPr>
        <p:txBody>
          <a:bodyPr wrap="square" lIns="270000" tIns="144000" rIns="370800" bIns="108000" anchor="t"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ltGray">
          <a:xfrm>
            <a:off x="250825" y="2462400"/>
            <a:ext cx="8893175" cy="392400"/>
          </a:xfrm>
          <a:solidFill>
            <a:srgbClr val="233746">
              <a:alpha val="65000"/>
            </a:srgbClr>
          </a:solidFill>
        </p:spPr>
        <p:txBody>
          <a:bodyPr wrap="square" lIns="270000" tIns="18000" bIns="36000" anchor="b"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000000"/>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Title fullscreen (big bar up)" type="title" preserve="1">
  <p:cSld name="Title fullscreen (big bar up)">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685800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tretch>
            <a:fillRect/>
          </a:stretch>
        </p:blipFill>
        <p:spPr>
          <a:xfrm>
            <a:off x="0" y="0"/>
            <a:ext cx="9144000" cy="6858000"/>
          </a:xfrm>
          <a:prstGeom prst="rect">
            <a:avLst/>
          </a:prstGeom>
        </p:spPr>
      </p:pic>
      <p:sp>
        <p:nvSpPr>
          <p:cNvPr id="57350" name="Rectangle 115"/>
          <p:cNvSpPr>
            <a:spLocks noGrp="1" noChangeArrowheads="1"/>
          </p:cNvSpPr>
          <p:nvPr>
            <p:ph type="ctrTitle" hasCustomPrompt="1"/>
          </p:nvPr>
        </p:nvSpPr>
        <p:spPr bwMode="ltGray">
          <a:xfrm>
            <a:off x="250825" y="2376000"/>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ltGray">
          <a:xfrm>
            <a:off x="250825" y="3859200"/>
            <a:ext cx="8893175" cy="399144"/>
          </a:xfrm>
          <a:solidFill>
            <a:srgbClr val="233746">
              <a:alpha val="65000"/>
            </a:srgbClr>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000000"/>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defRPr/>
            </a:pPr>
            <a:r>
              <a:rPr lang="en-US" sz="1000" b="1" dirty="0" smtClean="0">
                <a:solidFill>
                  <a:srgbClr val="000000"/>
                </a:solidFill>
                <a:latin typeface="Arial" pitchFamily="34" charset="0"/>
              </a:rPr>
              <a:t>usa.siemens.com/infrastructure-cities</a:t>
            </a:r>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Chapter title (big bar down)" type="title" preserve="1">
  <p:cSld name="Chapter title (big bar down)">
    <p:spTree>
      <p:nvGrpSpPr>
        <p:cNvPr id="1" name=""/>
        <p:cNvGrpSpPr/>
        <p:nvPr/>
      </p:nvGrpSpPr>
      <p:grpSpPr>
        <a:xfrm>
          <a:off x="0" y="0"/>
          <a:ext cx="0" cy="0"/>
          <a:chOff x="0" y="0"/>
          <a:chExt cx="0" cy="0"/>
        </a:xfrm>
      </p:grpSpPr>
      <p:sp>
        <p:nvSpPr>
          <p:cNvPr id="57359" name="Rectangle 15"/>
          <p:cNvSpPr>
            <a:spLocks noChangeArrowheads="1"/>
          </p:cNvSpPr>
          <p:nvPr userDrawn="1"/>
        </p:nvSpPr>
        <p:spPr bwMode="gray">
          <a:xfrm>
            <a:off x="0" y="0"/>
            <a:ext cx="9144000" cy="4149725"/>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14"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57350" name="Rectangle 115"/>
          <p:cNvSpPr>
            <a:spLocks noGrp="1" noChangeArrowheads="1"/>
          </p:cNvSpPr>
          <p:nvPr>
            <p:ph type="ctrTitle" hasCustomPrompt="1"/>
          </p:nvPr>
        </p:nvSpPr>
        <p:spPr bwMode="gray">
          <a:xfrm>
            <a:off x="250825" y="4149726"/>
            <a:ext cx="8893175" cy="1485567"/>
          </a:xfrm>
          <a:solidFill>
            <a:srgbClr val="879BAA"/>
          </a:solidFill>
        </p:spPr>
        <p:txBody>
          <a:bodyPr wrap="square" lIns="270000" tIns="144000" rIns="370800" bIns="108000" anchor="t">
            <a:spAutoFit/>
          </a:bodyPr>
          <a:lstStyle>
            <a:lvl1pPr>
              <a:defRPr sz="4000" smtClean="0">
                <a:solidFill>
                  <a:schemeClr val="bg1"/>
                </a:solidFill>
                <a:latin typeface="Arial" pitchFamily="34" charset="0"/>
              </a:defRPr>
            </a:lvl1pPr>
          </a:lstStyle>
          <a:p>
            <a:r>
              <a:rPr lang="en-US" noProof="0" dirty="0" smtClean="0"/>
              <a:t>Click the style sheet to edit the chapter title</a:t>
            </a:r>
          </a:p>
        </p:txBody>
      </p:sp>
      <p:sp>
        <p:nvSpPr>
          <p:cNvPr id="57351" name="Rectangle 116"/>
          <p:cNvSpPr>
            <a:spLocks noGrp="1" noChangeArrowheads="1"/>
          </p:cNvSpPr>
          <p:nvPr>
            <p:ph type="subTitle" idx="1" hasCustomPrompt="1"/>
          </p:nvPr>
        </p:nvSpPr>
        <p:spPr bwMode="gray">
          <a:xfrm>
            <a:off x="250825" y="3756643"/>
            <a:ext cx="8893175" cy="393082"/>
          </a:xfrm>
          <a:solidFill>
            <a:srgbClr val="233746">
              <a:alpha val="65000"/>
            </a:srgbClr>
          </a:solidFill>
        </p:spPr>
        <p:txBody>
          <a:bodyPr wrap="square" lIns="270000" tIns="18000" bIns="36000" anchor="b">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8" name="Picture 7" descr="sie_logo_layer_petrol_rgb"/>
          <p:cNvPicPr>
            <a:picLocks noChangeAspect="1" noChangeArrowheads="1"/>
          </p:cNvPicPr>
          <p:nvPr userDrawn="1"/>
        </p:nvPicPr>
        <p:blipFill>
          <a:blip r:embed="rId2" cstate="print"/>
          <a:srcRect/>
          <a:stretch>
            <a:fillRect/>
          </a:stretch>
        </p:blipFill>
        <p:spPr bwMode="auto">
          <a:xfrm>
            <a:off x="7308850" y="0"/>
            <a:ext cx="1439863" cy="804863"/>
          </a:xfrm>
          <a:prstGeom prst="rect">
            <a:avLst/>
          </a:prstGeom>
          <a:noFill/>
        </p:spPr>
      </p:pic>
      <p:sp>
        <p:nvSpPr>
          <p:cNvPr id="12" name="Textfeld 11"/>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r>
              <a:rPr lang="en-US" sz="1000" dirty="0" smtClean="0">
                <a:solidFill>
                  <a:srgbClr val="000000"/>
                </a:solidFill>
                <a:latin typeface="Arial" pitchFamily="34" charset="0"/>
              </a:rPr>
              <a:t>2013-XX-XX</a:t>
            </a:r>
          </a:p>
        </p:txBody>
      </p:sp>
      <p:sp>
        <p:nvSpPr>
          <p:cNvPr id="13" name="Textfeld 12"/>
          <p:cNvSpPr txBox="1"/>
          <p:nvPr userDrawn="1"/>
        </p:nvSpPr>
        <p:spPr>
          <a:xfrm>
            <a:off x="0" y="6598800"/>
            <a:ext cx="1249351" cy="250814"/>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sp>
        <p:nvSpPr>
          <p:cNvPr id="15" name="Textfeld 14"/>
          <p:cNvSpPr txBox="1"/>
          <p:nvPr userDrawn="1"/>
        </p:nvSpPr>
        <p:spPr>
          <a:xfrm>
            <a:off x="2693980" y="6598800"/>
            <a:ext cx="6450019" cy="259200"/>
          </a:xfrm>
          <a:prstGeom prst="rect">
            <a:avLst/>
          </a:prstGeom>
          <a:noFill/>
        </p:spPr>
        <p:txBody>
          <a:bodyPr wrap="square" lIns="0" tIns="0" rIns="370800" bIns="115200" rtlCol="0">
            <a:noAutofit/>
          </a:bodyPr>
          <a:lstStyle/>
          <a:p>
            <a:pPr algn="r" fontAlgn="base">
              <a:lnSpc>
                <a:spcPct val="110000"/>
              </a:lnSpc>
              <a:spcAft>
                <a:spcPct val="0"/>
              </a:spcAft>
            </a:pPr>
            <a:r>
              <a:rPr lang="en-US" sz="1000" dirty="0" smtClean="0">
                <a:solidFill>
                  <a:srgbClr val="000000"/>
                </a:solidFill>
                <a:latin typeface="Arial" pitchFamily="34" charset="0"/>
              </a:rPr>
              <a:t>Author / Department</a:t>
            </a:r>
          </a:p>
        </p:txBody>
      </p:sp>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Chapter title (big bar up)" type="title" preserve="1">
  <p:cSld name="Chapter title (big bar up)">
    <p:spTree>
      <p:nvGrpSpPr>
        <p:cNvPr id="1" name=""/>
        <p:cNvGrpSpPr/>
        <p:nvPr/>
      </p:nvGrpSpPr>
      <p:grpSpPr>
        <a:xfrm>
          <a:off x="0" y="0"/>
          <a:ext cx="0" cy="0"/>
          <a:chOff x="0" y="0"/>
          <a:chExt cx="0" cy="0"/>
        </a:xfrm>
      </p:grpSpPr>
      <p:sp>
        <p:nvSpPr>
          <p:cNvPr id="8" name="Rectangle 15"/>
          <p:cNvSpPr>
            <a:spLocks noChangeArrowheads="1"/>
          </p:cNvSpPr>
          <p:nvPr userDrawn="1"/>
        </p:nvSpPr>
        <p:spPr bwMode="gray">
          <a:xfrm>
            <a:off x="0" y="0"/>
            <a:ext cx="9144000" cy="5162556"/>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57350" name="Rectangle 115"/>
          <p:cNvSpPr>
            <a:spLocks noGrp="1" noChangeArrowheads="1"/>
          </p:cNvSpPr>
          <p:nvPr>
            <p:ph type="ctrTitle" hasCustomPrompt="1"/>
          </p:nvPr>
        </p:nvSpPr>
        <p:spPr bwMode="gray">
          <a:xfrm>
            <a:off x="250825" y="3676989"/>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chapter title</a:t>
            </a:r>
          </a:p>
        </p:txBody>
      </p:sp>
      <p:sp>
        <p:nvSpPr>
          <p:cNvPr id="57351" name="Rectangle 116"/>
          <p:cNvSpPr>
            <a:spLocks noGrp="1" noChangeArrowheads="1"/>
          </p:cNvSpPr>
          <p:nvPr>
            <p:ph type="subTitle" idx="1" hasCustomPrompt="1"/>
          </p:nvPr>
        </p:nvSpPr>
        <p:spPr bwMode="gray">
          <a:xfrm>
            <a:off x="250825" y="5162557"/>
            <a:ext cx="8893175" cy="393082"/>
          </a:xfrm>
          <a:solidFill>
            <a:srgbClr val="879BAA"/>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2" name="Picture 7" descr="sie_logo_layer_petrol_rgb"/>
          <p:cNvPicPr>
            <a:picLocks noChangeAspect="1" noChangeArrowheads="1"/>
          </p:cNvPicPr>
          <p:nvPr userDrawn="1"/>
        </p:nvPicPr>
        <p:blipFill>
          <a:blip r:embed="rId2" cstate="print"/>
          <a:srcRect/>
          <a:stretch>
            <a:fillRect/>
          </a:stretch>
        </p:blipFill>
        <p:spPr bwMode="auto">
          <a:xfrm>
            <a:off x="7308850" y="0"/>
            <a:ext cx="1439863" cy="804863"/>
          </a:xfrm>
          <a:prstGeom prst="rect">
            <a:avLst/>
          </a:prstGeom>
          <a:noFill/>
        </p:spPr>
      </p:pic>
      <p:sp>
        <p:nvSpPr>
          <p:cNvPr id="13" name="Textfeld 12"/>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r>
              <a:rPr lang="en-US" sz="1000" dirty="0" smtClean="0">
                <a:solidFill>
                  <a:srgbClr val="000000"/>
                </a:solidFill>
                <a:latin typeface="Arial" pitchFamily="34" charset="0"/>
              </a:rPr>
              <a:t>2013-XX-XX</a:t>
            </a:r>
          </a:p>
        </p:txBody>
      </p:sp>
      <p:sp>
        <p:nvSpPr>
          <p:cNvPr id="15" name="Textfeld 14"/>
          <p:cNvSpPr txBox="1"/>
          <p:nvPr userDrawn="1"/>
        </p:nvSpPr>
        <p:spPr>
          <a:xfrm>
            <a:off x="0" y="6598800"/>
            <a:ext cx="1249351" cy="250814"/>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sp>
        <p:nvSpPr>
          <p:cNvPr id="16" name="Textfeld 15"/>
          <p:cNvSpPr txBox="1"/>
          <p:nvPr userDrawn="1"/>
        </p:nvSpPr>
        <p:spPr>
          <a:xfrm>
            <a:off x="2693980" y="6598800"/>
            <a:ext cx="6450019" cy="259200"/>
          </a:xfrm>
          <a:prstGeom prst="rect">
            <a:avLst/>
          </a:prstGeom>
          <a:noFill/>
        </p:spPr>
        <p:txBody>
          <a:bodyPr wrap="square" lIns="0" tIns="0" rIns="370800" bIns="115200" rtlCol="0">
            <a:noAutofit/>
          </a:bodyPr>
          <a:lstStyle/>
          <a:p>
            <a:pPr algn="r" fontAlgn="base">
              <a:lnSpc>
                <a:spcPct val="110000"/>
              </a:lnSpc>
              <a:spcAft>
                <a:spcPct val="0"/>
              </a:spcAft>
            </a:pPr>
            <a:r>
              <a:rPr lang="en-US" sz="1000" dirty="0" smtClean="0">
                <a:solidFill>
                  <a:srgbClr val="000000"/>
                </a:solidFill>
                <a:latin typeface="Arial" pitchFamily="34" charset="0"/>
              </a:rPr>
              <a:t>Author / Department</a:t>
            </a:r>
          </a:p>
        </p:txBody>
      </p:sp>
      <p:sp>
        <p:nvSpPr>
          <p:cNvPr id="10"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Image + Index/Contact" preserve="1" userDrawn="1">
  <p:cSld name="Image + Index/Conta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1" name="Bildplatzhalter 10"/>
          <p:cNvSpPr>
            <a:spLocks noGrp="1"/>
          </p:cNvSpPr>
          <p:nvPr>
            <p:ph type="pic" sz="quarter" idx="13"/>
          </p:nvPr>
        </p:nvSpPr>
        <p:spPr>
          <a:xfrm>
            <a:off x="0" y="1412875"/>
            <a:ext cx="4571999" cy="4752975"/>
          </a:xfrm>
        </p:spPr>
        <p:txBody>
          <a:bodyPr/>
          <a:lstStyle/>
          <a:p>
            <a:endParaRPr lang="en-US" noProof="0" dirty="0"/>
          </a:p>
        </p:txBody>
      </p:sp>
      <p:sp>
        <p:nvSpPr>
          <p:cNvPr id="13"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lvl1pPr>
            <a:lvl2pPr marL="179388" indent="-177800">
              <a:lnSpc>
                <a:spcPct val="100000"/>
              </a:lnSpc>
              <a:spcBef>
                <a:spcPts val="500"/>
              </a:spcBef>
              <a:spcAft>
                <a:spcPts val="500"/>
              </a:spcAft>
              <a:buFont typeface="Arial" pitchFamily="34" charset="0"/>
              <a:buChar char="•"/>
              <a:tabLst>
                <a:tab pos="3773488" algn="r"/>
              </a:tabLst>
              <a:defRPr b="0"/>
            </a:lvl2pPr>
            <a:lvl3pPr marL="177800" indent="-177800">
              <a:lnSpc>
                <a:spcPct val="100000"/>
              </a:lnSpc>
              <a:spcBef>
                <a:spcPts val="500"/>
              </a:spcBef>
              <a:spcAft>
                <a:spcPts val="500"/>
              </a:spcAft>
              <a:tabLst>
                <a:tab pos="3773488" algn="r"/>
              </a:tabLst>
              <a:defRPr b="1"/>
            </a:lvl3pPr>
            <a:lvl4pPr marL="358775" indent="-177800">
              <a:lnSpc>
                <a:spcPct val="100000"/>
              </a:lnSpc>
              <a:spcBef>
                <a:spcPts val="500"/>
              </a:spcBef>
              <a:spcAft>
                <a:spcPts val="500"/>
              </a:spcAft>
              <a:tabLst>
                <a:tab pos="3773488" algn="r"/>
              </a:tabLst>
              <a:defRPr b="0"/>
            </a:lvl4pPr>
            <a:lvl5pPr marL="357188" indent="-177800">
              <a:lnSpc>
                <a:spcPct val="100000"/>
              </a:lnSpc>
              <a:spcBef>
                <a:spcPts val="500"/>
              </a:spcBef>
              <a:spcAft>
                <a:spcPts val="500"/>
              </a:spcAft>
              <a:tabLst>
                <a:tab pos="3773488" algn="r"/>
              </a:tabLst>
              <a:defRPr b="1" baseline="0"/>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ext + Index" preserve="1" userDrawn="1">
  <p:cSld name="Text + Index">
    <p:spTree>
      <p:nvGrpSpPr>
        <p:cNvPr id="1" name=""/>
        <p:cNvGrpSpPr/>
        <p:nvPr/>
      </p:nvGrpSpPr>
      <p:grpSpPr>
        <a:xfrm>
          <a:off x="0" y="0"/>
          <a:ext cx="0" cy="0"/>
          <a:chOff x="0" y="0"/>
          <a:chExt cx="0" cy="0"/>
        </a:xfrm>
      </p:grpSpPr>
      <p:sp>
        <p:nvSpPr>
          <p:cNvPr id="11"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87775" algn="r"/>
              </a:tabLst>
              <a:defRPr/>
            </a:lvl1pPr>
            <a:lvl2pPr marL="179388" indent="-177800">
              <a:lnSpc>
                <a:spcPct val="100000"/>
              </a:lnSpc>
              <a:spcBef>
                <a:spcPts val="500"/>
              </a:spcBef>
              <a:spcAft>
                <a:spcPts val="500"/>
              </a:spcAft>
              <a:buFont typeface="Arial" pitchFamily="34" charset="0"/>
              <a:buChar char="•"/>
              <a:tabLst>
                <a:tab pos="3787775" algn="r"/>
              </a:tabLst>
              <a:defRPr b="0"/>
            </a:lvl2pPr>
            <a:lvl3pPr marL="177800" indent="-177800">
              <a:lnSpc>
                <a:spcPct val="100000"/>
              </a:lnSpc>
              <a:spcBef>
                <a:spcPts val="500"/>
              </a:spcBef>
              <a:spcAft>
                <a:spcPts val="500"/>
              </a:spcAft>
              <a:tabLst>
                <a:tab pos="3787775" algn="r"/>
              </a:tabLst>
              <a:defRPr b="1"/>
            </a:lvl3pPr>
            <a:lvl4pPr marL="360363" indent="-179388">
              <a:lnSpc>
                <a:spcPct val="100000"/>
              </a:lnSpc>
              <a:spcBef>
                <a:spcPts val="500"/>
              </a:spcBef>
              <a:spcAft>
                <a:spcPts val="500"/>
              </a:spcAft>
              <a:tabLst>
                <a:tab pos="3787775" algn="r"/>
              </a:tabLst>
              <a:defRPr b="0"/>
            </a:lvl4pPr>
            <a:lvl5pPr marL="357188" indent="-177800">
              <a:lnSpc>
                <a:spcPct val="100000"/>
              </a:lnSpc>
              <a:spcBef>
                <a:spcPts val="500"/>
              </a:spcBef>
              <a:spcAft>
                <a:spcPts val="500"/>
              </a:spcAft>
              <a:tabLst>
                <a:tab pos="3787775" algn="r"/>
              </a:tabLst>
              <a:defRPr b="1" baseline="0"/>
            </a:lvl5pPr>
            <a:lvl6pPr marL="360363" indent="-180975">
              <a:lnSpc>
                <a:spcPct val="100000"/>
              </a:lnSpc>
              <a:spcBef>
                <a:spcPts val="500"/>
              </a:spcBef>
              <a:spcAft>
                <a:spcPts val="500"/>
              </a:spcAft>
              <a:buFont typeface="Arial" pitchFamily="34" charset="0"/>
              <a:buChar char="•"/>
              <a:tabLst>
                <a:tab pos="3787775"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3" name="Textplatzhalter 12"/>
          <p:cNvSpPr>
            <a:spLocks noGrp="1"/>
          </p:cNvSpPr>
          <p:nvPr>
            <p:ph type="body" sz="quarter" idx="13" hasCustomPrompt="1"/>
          </p:nvPr>
        </p:nvSpPr>
        <p:spPr>
          <a:xfrm>
            <a:off x="539750" y="1412875"/>
            <a:ext cx="403225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our objects" preserve="1" userDrawn="1">
  <p:cSld name="Four objec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5"/>
            <a:ext cx="4032251" cy="2303464"/>
          </a:xfrm>
        </p:spPr>
        <p:txBody>
          <a:bodyPr/>
          <a:lstStyle>
            <a:lvl3pPr>
              <a:defRPr/>
            </a:lvl3pPr>
            <a:lvl4pPr>
              <a:defRPr/>
            </a:lvl4pPr>
            <a:lvl5pPr>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539751" y="3860800"/>
            <a:ext cx="4032250"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p:nvPr>
        </p:nvSpPr>
        <p:spPr>
          <a:xfrm>
            <a:off x="4716463" y="1412875"/>
            <a:ext cx="4032250" cy="2303463"/>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p:nvPr>
        </p:nvSpPr>
        <p:spPr>
          <a:xfrm>
            <a:off x="4716463" y="3860800"/>
            <a:ext cx="4032250"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Free Content" preserve="1" userDrawn="1">
  <p:cSld name="Free Conten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One object (small)" type="obj" preserve="1">
  <p:cSld name="One object (smal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676910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One object (large)" type="obj" preserve="1">
  <p:cSld name="One object (lar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wo columns" preserve="1" userDrawn="1">
  <p:cSld name="Two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403225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4716463" y="1412875"/>
            <a:ext cx="403225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wo rows" preserve="1" userDrawn="1">
  <p:cSld name="Two row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6769101"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676910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hree columns" preserve="1" userDrawn="1">
  <p:cSld name="Three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258762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3271833" y="1412875"/>
            <a:ext cx="274003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6156325" y="1412875"/>
            <a:ext cx="2592388"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Four objects" preserve="1" userDrawn="1">
  <p:cSld name="Four objec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4032251" cy="2303464"/>
          </a:xfrm>
        </p:spPr>
        <p:txBody>
          <a:bodyPr/>
          <a:lstStyle>
            <a:lvl3pPr>
              <a:defRPr/>
            </a:lvl3pPr>
            <a:lvl4pPr>
              <a:defRPr/>
            </a:lvl4pPr>
            <a:lvl5pPr>
              <a:defRPr/>
            </a:lvl5p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403225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4716463" y="1412875"/>
            <a:ext cx="4032250" cy="2303463"/>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hasCustomPrompt="1"/>
          </p:nvPr>
        </p:nvSpPr>
        <p:spPr>
          <a:xfrm>
            <a:off x="4716463" y="3860800"/>
            <a:ext cx="403225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Free Content + Navigation" preserve="1" userDrawn="1">
  <p:cSld name="Free Content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4" name="Textplatzhalter 13"/>
          <p:cNvSpPr>
            <a:spLocks noGrp="1"/>
          </p:cNvSpPr>
          <p:nvPr>
            <p:ph type="body" sz="quarter" idx="13"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One object (small) + Navigation" preserve="1" userDrawn="1">
  <p:cSld name="One object (small)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676910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4" name="Textplatzhalter 13"/>
          <p:cNvSpPr>
            <a:spLocks noGrp="1"/>
          </p:cNvSpPr>
          <p:nvPr>
            <p:ph type="body" sz="quarter" idx="13"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Two columns + Navigation" preserve="1" userDrawn="1">
  <p:cSld name="Two column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50" y="1412874"/>
            <a:ext cx="3309936"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3994149" y="1412875"/>
            <a:ext cx="3314702"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ree Content + Navigation" preserve="1" userDrawn="1">
  <p:cSld name="Free Content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4" name="Textplatzhalter 13"/>
          <p:cNvSpPr>
            <a:spLocks noGrp="1"/>
          </p:cNvSpPr>
          <p:nvPr>
            <p:ph type="body" sz="quarter" idx="13"/>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wo rows + Navigation" preserve="1" userDrawn="1">
  <p:cSld name="Two row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6769101"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676910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Four objects + Navigation" preserve="1" userDrawn="1">
  <p:cSld name="Four object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50" y="1412875"/>
            <a:ext cx="3309936"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3309934"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3994149" y="1412875"/>
            <a:ext cx="3314702" cy="2303463"/>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hasCustomPrompt="1"/>
          </p:nvPr>
        </p:nvSpPr>
        <p:spPr>
          <a:xfrm>
            <a:off x="3994149" y="3860800"/>
            <a:ext cx="3314702"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8" name="Textplatzhalter 13"/>
          <p:cNvSpPr>
            <a:spLocks noGrp="1"/>
          </p:cNvSpPr>
          <p:nvPr>
            <p:ph type="body" sz="quarter" idx="16"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object (small) + Navigation" preserve="1" userDrawn="1">
  <p:cSld name="One object (small)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4"/>
            <a:ext cx="6769101"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4" name="Textplatzhalter 13"/>
          <p:cNvSpPr>
            <a:spLocks noGrp="1"/>
          </p:cNvSpPr>
          <p:nvPr>
            <p:ph type="body" sz="quarter" idx="13"/>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lumns + Navigation" preserve="1" userDrawn="1">
  <p:cSld name="Two columns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50" y="1412874"/>
            <a:ext cx="3309936"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3994149" y="1412875"/>
            <a:ext cx="3314702"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rows + Navigation" preserve="1" userDrawn="1">
  <p:cSld name="Two rows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5"/>
            <a:ext cx="6769101" cy="2303464"/>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539751" y="3860800"/>
            <a:ext cx="6769100"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our objects + Navigation" preserve="1" userDrawn="1">
  <p:cSld name="Four objects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50" y="1412875"/>
            <a:ext cx="3309936" cy="2303464"/>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539751" y="3860800"/>
            <a:ext cx="3309934"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p:nvPr>
        </p:nvSpPr>
        <p:spPr>
          <a:xfrm>
            <a:off x="3994149" y="1412875"/>
            <a:ext cx="3314702" cy="2303463"/>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p:nvPr>
        </p:nvSpPr>
        <p:spPr>
          <a:xfrm>
            <a:off x="3994149" y="3860800"/>
            <a:ext cx="3314702"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8" name="Textplatzhalter 13"/>
          <p:cNvSpPr>
            <a:spLocks noGrp="1"/>
          </p:cNvSpPr>
          <p:nvPr>
            <p:ph type="body" sz="quarter" idx="16"/>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7"/>
          <p:cNvSpPr>
            <a:spLocks noGrp="1" noChangeArrowheads="1"/>
          </p:cNvSpPr>
          <p:nvPr>
            <p:ph type="sldNum" sz="quarter" idx="10"/>
          </p:nvPr>
        </p:nvSpPr>
        <p:spPr>
          <a:xfrm>
            <a:off x="539750" y="6524625"/>
            <a:ext cx="1008063" cy="238125"/>
          </a:xfrm>
          <a:prstGeom prst="rect">
            <a:avLst/>
          </a:prstGeom>
        </p:spPr>
        <p:txBody>
          <a:bodyPr/>
          <a:lstStyle>
            <a:lvl1pPr>
              <a:defRPr sz="1200">
                <a:solidFill>
                  <a:srgbClr val="000000"/>
                </a:solidFill>
                <a:latin typeface="Arial" charset="0"/>
                <a:ea typeface="+mn-ea"/>
                <a:cs typeface="Arial" charset="0"/>
              </a:defRPr>
            </a:lvl1pPr>
          </a:lstStyle>
          <a:p>
            <a:pPr fontAlgn="base">
              <a:spcBef>
                <a:spcPct val="0"/>
              </a:spcBef>
              <a:spcAft>
                <a:spcPct val="0"/>
              </a:spcAft>
              <a:defRPr/>
            </a:pPr>
            <a:r>
              <a:rPr lang="en-US"/>
              <a:t>Page </a:t>
            </a:r>
            <a:fld id="{A5152185-B3DC-439E-9D7E-E60B07DA8396}" type="slidenum">
              <a:rPr lang="en-US"/>
              <a:pPr fontAlgn="base">
                <a:spcBef>
                  <a:spcPct val="0"/>
                </a:spcBef>
                <a:spcAft>
                  <a:spcPct val="0"/>
                </a:spcAft>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 Index/Contact" userDrawn="1">
  <p:cSld name="1_Image + Index/Contact">
    <p:spTree>
      <p:nvGrpSpPr>
        <p:cNvPr id="1" name=""/>
        <p:cNvGrpSpPr/>
        <p:nvPr/>
      </p:nvGrpSpPr>
      <p:grpSpPr>
        <a:xfrm>
          <a:off x="0" y="0"/>
          <a:ext cx="0" cy="0"/>
          <a:chOff x="0" y="0"/>
          <a:chExt cx="0" cy="0"/>
        </a:xfrm>
      </p:grpSpPr>
      <p:graphicFrame>
        <p:nvGraphicFramePr>
          <p:cNvPr id="4" name="Object 2" hidden="1"/>
          <p:cNvGraphicFramePr>
            <a:graphicFrameLocks noChangeAspect="1"/>
          </p:cNvGraphicFramePr>
          <p:nvPr/>
        </p:nvGraphicFramePr>
        <p:xfrm>
          <a:off x="1588" y="1588"/>
          <a:ext cx="1587" cy="1587"/>
        </p:xfrm>
        <a:graphic>
          <a:graphicData uri="http://schemas.openxmlformats.org/presentationml/2006/ole">
            <p:oleObj spid="_x0000_s7170" name="think-cell Slide" r:id="rId4" imgW="270" imgH="270" progId="">
              <p:embed/>
            </p:oleObj>
          </a:graphicData>
        </a:graphic>
      </p:graphicFrame>
      <p:sp>
        <p:nvSpPr>
          <p:cNvPr id="5" name="cdtRectangle 2 Id3"/>
          <p:cNvSpPr/>
          <p:nvPr userDrawn="1">
            <p:custDataLst>
              <p:tags r:id="rId2"/>
            </p:custDataLst>
          </p:nvPr>
        </p:nvSpPr>
        <p:spPr bwMode="auto">
          <a:xfrm>
            <a:off x="4716463" y="1412875"/>
            <a:ext cx="4427537" cy="4752975"/>
          </a:xfrm>
          <a:prstGeom prst="rect">
            <a:avLst/>
          </a:prstGeom>
          <a:solidFill>
            <a:srgbClr val="D7D7CD"/>
          </a:solidFill>
          <a:ln>
            <a:noFill/>
          </a:ln>
          <a:effectLst/>
          <a:extLst/>
        </p:spPr>
        <p:txBody>
          <a:bodyPr lIns="108000" tIns="54000" rIns="108000" bIns="54000" spcCol="72000" anchor="ctr"/>
          <a:lstStyle/>
          <a:p>
            <a:pPr algn="ctr">
              <a:lnSpc>
                <a:spcPct val="110000"/>
              </a:lnSpc>
              <a:buFont typeface="Wingdings" charset="0"/>
              <a:buNone/>
              <a:defRPr/>
            </a:pPr>
            <a:endParaRPr lang="en-US" sz="1200" b="1" dirty="0">
              <a:solidFill>
                <a:srgbClr val="000000"/>
              </a:solidFill>
              <a:latin typeface="Arial" pitchFamily="34" charset="0"/>
              <a:cs typeface="Arial" pitchFamily="34" charset="0"/>
            </a:endParaRPr>
          </a:p>
        </p:txBody>
      </p:sp>
      <p:sp>
        <p:nvSpPr>
          <p:cNvPr id="2" name="cdtTitle 1 Id2"/>
          <p:cNvSpPr>
            <a:spLocks noGrp="1"/>
          </p:cNvSpPr>
          <p:nvPr>
            <p:ph type="title"/>
          </p:nvPr>
        </p:nvSpPr>
        <p:spPr>
          <a:xfrm>
            <a:off x="0" y="0"/>
            <a:ext cx="9144000" cy="1268413"/>
          </a:xfrm>
        </p:spPr>
        <p:txBody>
          <a:bodyPr/>
          <a:lstStyle/>
          <a:p>
            <a:r>
              <a:rPr lang="en-US" smtClean="0"/>
              <a:t>Titelmasterformat durch Klicken bearbeiten</a:t>
            </a:r>
            <a:endParaRPr lang="en-US" dirty="0"/>
          </a:p>
        </p:txBody>
      </p:sp>
      <p:sp>
        <p:nvSpPr>
          <p:cNvPr id="13" name="cdtText Placeholder 12 Id13"/>
          <p:cNvSpPr>
            <a:spLocks noGrp="1"/>
          </p:cNvSpPr>
          <p:nvPr>
            <p:ph type="body" sz="quarter" idx="14"/>
          </p:nvPr>
        </p:nvSpPr>
        <p:spPr bwMode="auto">
          <a:xfrm>
            <a:off x="4716464"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solidFill>
                  <a:srgbClr val="000000"/>
                </a:solidFill>
              </a:defRPr>
            </a:lvl1pPr>
            <a:lvl2pPr marL="179388" indent="-177800">
              <a:lnSpc>
                <a:spcPct val="100000"/>
              </a:lnSpc>
              <a:spcBef>
                <a:spcPts val="500"/>
              </a:spcBef>
              <a:spcAft>
                <a:spcPts val="500"/>
              </a:spcAft>
              <a:buClr>
                <a:schemeClr val="accent1"/>
              </a:buClr>
              <a:buFont typeface="Arial" pitchFamily="34" charset="0"/>
              <a:buChar char="•"/>
              <a:tabLst>
                <a:tab pos="3773488" algn="r"/>
              </a:tabLst>
              <a:defRPr b="0">
                <a:solidFill>
                  <a:srgbClr val="000000"/>
                </a:solidFill>
              </a:defRPr>
            </a:lvl2pPr>
            <a:lvl3pPr marL="177800" indent="-177800">
              <a:lnSpc>
                <a:spcPct val="100000"/>
              </a:lnSpc>
              <a:spcBef>
                <a:spcPts val="500"/>
              </a:spcBef>
              <a:spcAft>
                <a:spcPts val="500"/>
              </a:spcAft>
              <a:buClr>
                <a:schemeClr val="accent1"/>
              </a:buClr>
              <a:buFont typeface="Arial" pitchFamily="34" charset="0"/>
              <a:buChar char="•"/>
              <a:tabLst>
                <a:tab pos="3773488" algn="r"/>
              </a:tabLst>
              <a:defRPr b="1">
                <a:solidFill>
                  <a:srgbClr val="000000"/>
                </a:solidFill>
              </a:defRPr>
            </a:lvl3pPr>
            <a:lvl4pPr marL="358775" indent="-177800">
              <a:lnSpc>
                <a:spcPct val="100000"/>
              </a:lnSpc>
              <a:spcBef>
                <a:spcPts val="500"/>
              </a:spcBef>
              <a:spcAft>
                <a:spcPts val="500"/>
              </a:spcAft>
              <a:buClr>
                <a:schemeClr val="accent1"/>
              </a:buClr>
              <a:buFont typeface="Arial" pitchFamily="34" charset="0"/>
              <a:buChar char="•"/>
              <a:tabLst>
                <a:tab pos="3773488" algn="r"/>
              </a:tabLst>
              <a:defRPr b="0" baseline="0">
                <a:solidFill>
                  <a:srgbClr val="000000"/>
                </a:solidFill>
              </a:defRPr>
            </a:lvl4pPr>
            <a:lvl5pPr marL="357188" indent="-177800">
              <a:lnSpc>
                <a:spcPct val="100000"/>
              </a:lnSpc>
              <a:spcBef>
                <a:spcPts val="500"/>
              </a:spcBef>
              <a:spcAft>
                <a:spcPts val="500"/>
              </a:spcAft>
              <a:buClr>
                <a:schemeClr val="accent1"/>
              </a:buClr>
              <a:buFont typeface="Arial" pitchFamily="34" charset="0"/>
              <a:buChar char="•"/>
              <a:tabLst>
                <a:tab pos="3773488" algn="r"/>
              </a:tabLst>
              <a:defRPr b="1" baseline="0">
                <a:solidFill>
                  <a:srgbClr val="000000"/>
                </a:solidFill>
              </a:defRPr>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itle (big bar up)" type="title" preserve="1">
  <p:cSld name="Title (big bar up)">
    <p:spTree>
      <p:nvGrpSpPr>
        <p:cNvPr id="1" name=""/>
        <p:cNvGrpSpPr/>
        <p:nvPr/>
      </p:nvGrpSpPr>
      <p:grpSpPr>
        <a:xfrm>
          <a:off x="0" y="0"/>
          <a:ext cx="0" cy="0"/>
          <a:chOff x="0" y="0"/>
          <a:chExt cx="0" cy="0"/>
        </a:xfrm>
      </p:grpSpPr>
      <p:sp>
        <p:nvSpPr>
          <p:cNvPr id="4" name="Rectangle 15"/>
          <p:cNvSpPr>
            <a:spLocks noChangeArrowheads="1"/>
          </p:cNvSpPr>
          <p:nvPr userDrawn="1"/>
        </p:nvSpPr>
        <p:spPr bwMode="auto">
          <a:xfrm>
            <a:off x="0" y="0"/>
            <a:ext cx="9144000" cy="516255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defRPr/>
            </a:pPr>
            <a:endParaRPr lang="en-US" dirty="0">
              <a:solidFill>
                <a:srgbClr val="879BAA"/>
              </a:solidFill>
              <a:latin typeface="Arial" pitchFamily="34" charset="0"/>
              <a:cs typeface="Arial" charset="0"/>
            </a:endParaRPr>
          </a:p>
        </p:txBody>
      </p:sp>
      <p:pic>
        <p:nvPicPr>
          <p:cNvPr id="5" name="Grafik 13" descr="Image_Titel.jpg"/>
          <p:cNvPicPr>
            <a:picLocks noChangeAspect="1"/>
          </p:cNvPicPr>
          <p:nvPr userDrawn="1"/>
        </p:nvPicPr>
        <p:blipFill>
          <a:blip r:embed="rId2" cstate="print"/>
          <a:srcRect b="24722"/>
          <a:stretch>
            <a:fillRect/>
          </a:stretch>
        </p:blipFill>
        <p:spPr bwMode="auto">
          <a:xfrm>
            <a:off x="0" y="0"/>
            <a:ext cx="9144000" cy="5162550"/>
          </a:xfrm>
          <a:prstGeom prst="rect">
            <a:avLst/>
          </a:prstGeom>
          <a:noFill/>
          <a:ln w="9525">
            <a:noFill/>
            <a:miter lim="800000"/>
            <a:headEnd/>
            <a:tailEnd/>
          </a:ln>
        </p:spPr>
      </p:pic>
      <p:pic>
        <p:nvPicPr>
          <p:cNvPr id="6" name="Grafik 10" descr="SIE_Logo_Layer_Petrol_RGB_A3_76mm.wmf"/>
          <p:cNvPicPr>
            <a:picLocks noChangeAspect="1"/>
          </p:cNvPicPr>
          <p:nvPr userDrawn="1"/>
        </p:nvPicPr>
        <p:blipFill>
          <a:blip r:embed="rId3" cstate="print"/>
          <a:srcRect/>
          <a:stretch>
            <a:fillRect/>
          </a:stretch>
        </p:blipFill>
        <p:spPr bwMode="auto">
          <a:xfrm>
            <a:off x="539750" y="0"/>
            <a:ext cx="1728788" cy="968375"/>
          </a:xfrm>
          <a:prstGeom prst="rect">
            <a:avLst/>
          </a:prstGeom>
          <a:noFill/>
          <a:ln w="9525">
            <a:noFill/>
            <a:miter lim="800000"/>
            <a:headEnd/>
            <a:tailEnd/>
          </a:ln>
        </p:spPr>
      </p:pic>
      <p:sp>
        <p:nvSpPr>
          <p:cNvPr id="7" name="Text Box 133"/>
          <p:cNvSpPr txBox="1">
            <a:spLocks noChangeArrowheads="1"/>
          </p:cNvSpPr>
          <p:nvPr userDrawn="1"/>
        </p:nvSpPr>
        <p:spPr bwMode="auto">
          <a:xfrm>
            <a:off x="0" y="6165850"/>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defRPr/>
            </a:pPr>
            <a:r>
              <a:rPr lang="en-US" sz="1000" b="1" dirty="0">
                <a:solidFill>
                  <a:srgbClr val="879BAA"/>
                </a:solidFill>
                <a:latin typeface="Arial" pitchFamily="34" charset="0"/>
                <a:cs typeface="Arial" charset="0"/>
              </a:rPr>
              <a:t>Restricted © Siemens AG 2013 All rights reserved.</a:t>
            </a:r>
          </a:p>
        </p:txBody>
      </p:sp>
      <p:sp>
        <p:nvSpPr>
          <p:cNvPr id="8" name="Text Box 133"/>
          <p:cNvSpPr txBox="1">
            <a:spLocks noChangeArrowheads="1"/>
          </p:cNvSpPr>
          <p:nvPr userDrawn="1"/>
        </p:nvSpPr>
        <p:spPr bwMode="auto">
          <a:xfrm>
            <a:off x="6156325" y="6165850"/>
            <a:ext cx="2987675"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defRPr/>
            </a:pPr>
            <a:r>
              <a:rPr lang="en-US" sz="1000" b="1" dirty="0">
                <a:solidFill>
                  <a:srgbClr val="000000"/>
                </a:solidFill>
                <a:latin typeface="Arial" pitchFamily="34" charset="0"/>
                <a:cs typeface="Arial" charset="0"/>
              </a:rPr>
              <a:t>usa.siemens.com/infrastructure-cities</a:t>
            </a:r>
          </a:p>
        </p:txBody>
      </p:sp>
      <p:sp>
        <p:nvSpPr>
          <p:cNvPr id="57350" name="Rectangle 115"/>
          <p:cNvSpPr>
            <a:spLocks noGrp="1" noChangeArrowheads="1"/>
          </p:cNvSpPr>
          <p:nvPr>
            <p:ph type="ctrTitle"/>
          </p:nvPr>
        </p:nvSpPr>
        <p:spPr bwMode="gray">
          <a:xfrm>
            <a:off x="250825" y="3676989"/>
            <a:ext cx="8893175" cy="1485567"/>
          </a:xfrm>
          <a:solidFill>
            <a:srgbClr val="233746">
              <a:alpha val="65000"/>
            </a:srgbClr>
          </a:solidFill>
        </p:spPr>
        <p:txBody>
          <a:bodyPr lIns="270000" tIns="144000" rIns="370800" bIns="108000">
            <a:spAutoFit/>
          </a:bodyPr>
          <a:lstStyle>
            <a:lvl1pPr>
              <a:defRPr sz="4000" smtClean="0">
                <a:solidFill>
                  <a:schemeClr val="bg1"/>
                </a:solidFill>
                <a:latin typeface="Arial" pitchFamily="34" charset="0"/>
              </a:defRPr>
            </a:lvl1pPr>
          </a:lstStyle>
          <a:p>
            <a:r>
              <a:rPr lang="en-US" noProof="0" dirty="0" smtClean="0"/>
              <a:t>Click to edit Master title style</a:t>
            </a:r>
          </a:p>
        </p:txBody>
      </p:sp>
      <p:sp>
        <p:nvSpPr>
          <p:cNvPr id="57351" name="Rectangle 116"/>
          <p:cNvSpPr>
            <a:spLocks noGrp="1" noChangeArrowheads="1"/>
          </p:cNvSpPr>
          <p:nvPr>
            <p:ph type="subTitle" idx="1"/>
          </p:nvPr>
        </p:nvSpPr>
        <p:spPr bwMode="gray">
          <a:xfrm>
            <a:off x="250825" y="5162557"/>
            <a:ext cx="8893175" cy="393082"/>
          </a:xfrm>
          <a:solidFill>
            <a:srgbClr val="879BAA"/>
          </a:solidFill>
        </p:spPr>
        <p:txBody>
          <a:bodyPr lIns="270000" tIns="18000" bIns="36000">
            <a:noAutofit/>
          </a:bodyPr>
          <a:lstStyle>
            <a:lvl1pPr>
              <a:defRPr sz="2000" smtClean="0">
                <a:solidFill>
                  <a:schemeClr val="bg1"/>
                </a:solidFill>
                <a:latin typeface="Arial" pitchFamily="34" charset="0"/>
              </a:defRPr>
            </a:lvl1pPr>
          </a:lstStyle>
          <a:p>
            <a:r>
              <a:rPr lang="en-US" noProof="0" dirty="0" smtClean="0"/>
              <a:t>Click to edit Master subtitle style</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fullscreen (big bar up)" type="title" preserve="1">
  <p:cSld name="Title fullscreen (big bar up)">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1588" y="1588"/>
          <a:ext cx="1587" cy="1587"/>
        </p:xfrm>
        <a:graphic>
          <a:graphicData uri="http://schemas.openxmlformats.org/presentationml/2006/ole">
            <p:oleObj spid="_x0000_s6146" name="think-cell Slide" r:id="rId3" imgW="360" imgH="360" progId="">
              <p:embed/>
            </p:oleObj>
          </a:graphicData>
        </a:graphic>
      </p:graphicFrame>
      <p:pic>
        <p:nvPicPr>
          <p:cNvPr id="5" name="Picture 9" descr="Revolutionary Power - Direct Current in Buildings"/>
          <p:cNvPicPr>
            <a:picLocks noChangeAspect="1" noChangeArrowheads="1"/>
          </p:cNvPicPr>
          <p:nvPr userDrawn="1"/>
        </p:nvPicPr>
        <p:blipFill>
          <a:blip r:embed="rId4" cstate="print">
            <a:lum bright="20000" contrast="-20000"/>
          </a:blip>
          <a:srcRect r="3419"/>
          <a:stretch>
            <a:fillRect/>
          </a:stretch>
        </p:blipFill>
        <p:spPr bwMode="auto">
          <a:xfrm>
            <a:off x="0" y="0"/>
            <a:ext cx="9144000" cy="6884988"/>
          </a:xfrm>
          <a:prstGeom prst="rect">
            <a:avLst/>
          </a:prstGeom>
          <a:noFill/>
          <a:ln w="9525">
            <a:noFill/>
            <a:miter lim="800000"/>
            <a:headEnd/>
            <a:tailEnd/>
          </a:ln>
        </p:spPr>
      </p:pic>
      <p:pic>
        <p:nvPicPr>
          <p:cNvPr id="6" name="Grafik 10" descr="SIE_Logo_Layer_Petrol_RGB_A3_76mm.wmf"/>
          <p:cNvPicPr>
            <a:picLocks noChangeAspect="1"/>
          </p:cNvPicPr>
          <p:nvPr userDrawn="1"/>
        </p:nvPicPr>
        <p:blipFill>
          <a:blip r:embed="rId5" cstate="print"/>
          <a:srcRect/>
          <a:stretch>
            <a:fillRect/>
          </a:stretch>
        </p:blipFill>
        <p:spPr bwMode="auto">
          <a:xfrm>
            <a:off x="539750" y="0"/>
            <a:ext cx="1728788" cy="968375"/>
          </a:xfrm>
          <a:prstGeom prst="rect">
            <a:avLst/>
          </a:prstGeom>
          <a:noFill/>
          <a:ln w="9525">
            <a:noFill/>
            <a:miter lim="800000"/>
            <a:headEnd/>
            <a:tailEnd/>
          </a:ln>
        </p:spPr>
      </p:pic>
      <p:sp>
        <p:nvSpPr>
          <p:cNvPr id="7" name="Text Box 133"/>
          <p:cNvSpPr txBox="1">
            <a:spLocks noChangeArrowheads="1"/>
          </p:cNvSpPr>
          <p:nvPr userDrawn="1"/>
        </p:nvSpPr>
        <p:spPr bwMode="auto">
          <a:xfrm>
            <a:off x="0" y="6165850"/>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defRPr/>
            </a:pPr>
            <a:r>
              <a:rPr lang="en-US" sz="1000" b="1" dirty="0">
                <a:solidFill>
                  <a:srgbClr val="000000"/>
                </a:solidFill>
                <a:latin typeface="Arial" pitchFamily="34" charset="0"/>
                <a:cs typeface="Arial" charset="0"/>
              </a:rPr>
              <a:t>Restricted © Siemens AG 2013 All rights reserved.</a:t>
            </a:r>
          </a:p>
        </p:txBody>
      </p:sp>
      <p:sp>
        <p:nvSpPr>
          <p:cNvPr id="8" name="Text Box 133"/>
          <p:cNvSpPr txBox="1">
            <a:spLocks noChangeArrowheads="1"/>
          </p:cNvSpPr>
          <p:nvPr userDrawn="1"/>
        </p:nvSpPr>
        <p:spPr bwMode="auto">
          <a:xfrm>
            <a:off x="6156325" y="6165850"/>
            <a:ext cx="2987675"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defRPr/>
            </a:pPr>
            <a:r>
              <a:rPr lang="en-US" sz="1000" b="1" dirty="0">
                <a:solidFill>
                  <a:srgbClr val="000000"/>
                </a:solidFill>
                <a:latin typeface="Arial" pitchFamily="34" charset="0"/>
                <a:cs typeface="Arial" charset="0"/>
              </a:rPr>
              <a:t>usa.siemens.com/infrastructure-cities</a:t>
            </a:r>
          </a:p>
        </p:txBody>
      </p:sp>
      <p:sp>
        <p:nvSpPr>
          <p:cNvPr id="57350" name="Rectangle 115"/>
          <p:cNvSpPr>
            <a:spLocks noGrp="1" noChangeArrowheads="1"/>
          </p:cNvSpPr>
          <p:nvPr>
            <p:ph type="ctrTitle"/>
          </p:nvPr>
        </p:nvSpPr>
        <p:spPr bwMode="ltGray">
          <a:xfrm>
            <a:off x="250825" y="2376000"/>
            <a:ext cx="8893175" cy="1485567"/>
          </a:xfrm>
          <a:solidFill>
            <a:srgbClr val="233746">
              <a:alpha val="65000"/>
            </a:srgbClr>
          </a:solidFill>
        </p:spPr>
        <p:txBody>
          <a:bodyPr lIns="270000" tIns="144000" rIns="370800" bIns="108000">
            <a:spAutoFit/>
          </a:bodyPr>
          <a:lstStyle>
            <a:lvl1pPr>
              <a:defRPr sz="4000" smtClean="0">
                <a:solidFill>
                  <a:schemeClr val="bg1"/>
                </a:solidFill>
                <a:latin typeface="Arial" pitchFamily="34" charset="0"/>
              </a:defRPr>
            </a:lvl1pPr>
          </a:lstStyle>
          <a:p>
            <a:r>
              <a:rPr lang="en-US" noProof="0" dirty="0" smtClean="0"/>
              <a:t>Click to edit Master title style</a:t>
            </a:r>
          </a:p>
        </p:txBody>
      </p:sp>
      <p:sp>
        <p:nvSpPr>
          <p:cNvPr id="57351" name="Rectangle 116"/>
          <p:cNvSpPr>
            <a:spLocks noGrp="1" noChangeArrowheads="1"/>
          </p:cNvSpPr>
          <p:nvPr>
            <p:ph type="subTitle" idx="1"/>
          </p:nvPr>
        </p:nvSpPr>
        <p:spPr bwMode="ltGray">
          <a:xfrm>
            <a:off x="250825" y="3859200"/>
            <a:ext cx="8893175" cy="399144"/>
          </a:xfrm>
          <a:solidFill>
            <a:srgbClr val="233746">
              <a:alpha val="65000"/>
            </a:srgbClr>
          </a:solidFill>
        </p:spPr>
        <p:txBody>
          <a:bodyPr lIns="270000" tIns="18000" bIns="36000">
            <a:noAutofit/>
          </a:bodyPr>
          <a:lstStyle>
            <a:lvl1pPr>
              <a:defRPr sz="2000" smtClean="0">
                <a:solidFill>
                  <a:schemeClr val="bg1"/>
                </a:solidFill>
                <a:latin typeface="Arial" pitchFamily="34" charset="0"/>
              </a:defRPr>
            </a:lvl1pPr>
          </a:lstStyle>
          <a:p>
            <a:r>
              <a:rPr lang="en-US" noProof="0" dirty="0" smtClean="0"/>
              <a:t>Click to edit Master subtitle style</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 fullscreen (big bar up)" type="title" preserve="1">
  <p:cSld name="Title fullscreen (big bar up)">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1588" y="1588"/>
          <a:ext cx="1587" cy="1587"/>
        </p:xfrm>
        <a:graphic>
          <a:graphicData uri="http://schemas.openxmlformats.org/presentationml/2006/ole">
            <p:oleObj spid="_x0000_s14338" name="think-cell Slide" r:id="rId3" imgW="360" imgH="360" progId="">
              <p:embed/>
            </p:oleObj>
          </a:graphicData>
        </a:graphic>
      </p:graphicFrame>
      <p:pic>
        <p:nvPicPr>
          <p:cNvPr id="5" name="Picture 9" descr="Revolutionary Power - Direct Current in Buildings"/>
          <p:cNvPicPr>
            <a:picLocks noChangeAspect="1" noChangeArrowheads="1"/>
          </p:cNvPicPr>
          <p:nvPr userDrawn="1"/>
        </p:nvPicPr>
        <p:blipFill>
          <a:blip r:embed="rId4" cstate="print">
            <a:lum bright="20000" contrast="-20000"/>
          </a:blip>
          <a:srcRect r="3419"/>
          <a:stretch>
            <a:fillRect/>
          </a:stretch>
        </p:blipFill>
        <p:spPr bwMode="auto">
          <a:xfrm>
            <a:off x="0" y="0"/>
            <a:ext cx="9144000" cy="6884988"/>
          </a:xfrm>
          <a:prstGeom prst="rect">
            <a:avLst/>
          </a:prstGeom>
          <a:noFill/>
          <a:ln w="9525">
            <a:noFill/>
            <a:miter lim="800000"/>
            <a:headEnd/>
            <a:tailEnd/>
          </a:ln>
        </p:spPr>
      </p:pic>
      <p:pic>
        <p:nvPicPr>
          <p:cNvPr id="6" name="Grafik 10" descr="SIE_Logo_Layer_Petrol_RGB_A3_76mm.wmf"/>
          <p:cNvPicPr>
            <a:picLocks noChangeAspect="1"/>
          </p:cNvPicPr>
          <p:nvPr userDrawn="1"/>
        </p:nvPicPr>
        <p:blipFill>
          <a:blip r:embed="rId5" cstate="print"/>
          <a:srcRect/>
          <a:stretch>
            <a:fillRect/>
          </a:stretch>
        </p:blipFill>
        <p:spPr bwMode="auto">
          <a:xfrm>
            <a:off x="539750" y="0"/>
            <a:ext cx="1728788" cy="968375"/>
          </a:xfrm>
          <a:prstGeom prst="rect">
            <a:avLst/>
          </a:prstGeom>
          <a:noFill/>
          <a:ln w="9525">
            <a:noFill/>
            <a:miter lim="800000"/>
            <a:headEnd/>
            <a:tailEnd/>
          </a:ln>
        </p:spPr>
      </p:pic>
      <p:sp>
        <p:nvSpPr>
          <p:cNvPr id="7" name="Text Box 133"/>
          <p:cNvSpPr txBox="1">
            <a:spLocks noChangeArrowheads="1"/>
          </p:cNvSpPr>
          <p:nvPr userDrawn="1"/>
        </p:nvSpPr>
        <p:spPr bwMode="auto">
          <a:xfrm>
            <a:off x="0" y="6165850"/>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defRPr/>
            </a:pPr>
            <a:r>
              <a:rPr lang="en-US" sz="1000" b="1" dirty="0">
                <a:solidFill>
                  <a:srgbClr val="000000"/>
                </a:solidFill>
                <a:latin typeface="Arial" pitchFamily="34" charset="0"/>
                <a:cs typeface="Arial" charset="0"/>
              </a:rPr>
              <a:t>Restricted © Siemens AG 2013 All rights reserved.</a:t>
            </a:r>
          </a:p>
        </p:txBody>
      </p:sp>
      <p:sp>
        <p:nvSpPr>
          <p:cNvPr id="8" name="Text Box 133"/>
          <p:cNvSpPr txBox="1">
            <a:spLocks noChangeArrowheads="1"/>
          </p:cNvSpPr>
          <p:nvPr userDrawn="1"/>
        </p:nvSpPr>
        <p:spPr bwMode="auto">
          <a:xfrm>
            <a:off x="6156325" y="6165850"/>
            <a:ext cx="2987675"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defRPr/>
            </a:pPr>
            <a:r>
              <a:rPr lang="en-US" sz="1000" b="1" dirty="0">
                <a:solidFill>
                  <a:srgbClr val="000000"/>
                </a:solidFill>
                <a:latin typeface="Arial" pitchFamily="34" charset="0"/>
                <a:cs typeface="Arial" charset="0"/>
              </a:rPr>
              <a:t>usa.siemens.com/infrastructure-cities</a:t>
            </a:r>
          </a:p>
        </p:txBody>
      </p:sp>
      <p:sp>
        <p:nvSpPr>
          <p:cNvPr id="57350" name="Rectangle 115"/>
          <p:cNvSpPr>
            <a:spLocks noGrp="1" noChangeArrowheads="1"/>
          </p:cNvSpPr>
          <p:nvPr>
            <p:ph type="ctrTitle"/>
          </p:nvPr>
        </p:nvSpPr>
        <p:spPr bwMode="ltGray">
          <a:xfrm>
            <a:off x="250825" y="2376000"/>
            <a:ext cx="8893175" cy="1485567"/>
          </a:xfrm>
          <a:solidFill>
            <a:srgbClr val="233746">
              <a:alpha val="65000"/>
            </a:srgbClr>
          </a:solidFill>
        </p:spPr>
        <p:txBody>
          <a:bodyPr lIns="270000" tIns="144000" rIns="370800" bIns="108000">
            <a:spAutoFit/>
          </a:bodyPr>
          <a:lstStyle>
            <a:lvl1pPr>
              <a:defRPr sz="4000" smtClean="0">
                <a:solidFill>
                  <a:schemeClr val="bg1"/>
                </a:solidFill>
                <a:latin typeface="Arial" pitchFamily="34" charset="0"/>
              </a:defRPr>
            </a:lvl1pPr>
          </a:lstStyle>
          <a:p>
            <a:r>
              <a:rPr lang="en-US" noProof="0" dirty="0" smtClean="0"/>
              <a:t>Click to edit Master title style</a:t>
            </a:r>
          </a:p>
        </p:txBody>
      </p:sp>
      <p:sp>
        <p:nvSpPr>
          <p:cNvPr id="57351" name="Rectangle 116"/>
          <p:cNvSpPr>
            <a:spLocks noGrp="1" noChangeArrowheads="1"/>
          </p:cNvSpPr>
          <p:nvPr>
            <p:ph type="subTitle" idx="1"/>
          </p:nvPr>
        </p:nvSpPr>
        <p:spPr bwMode="ltGray">
          <a:xfrm>
            <a:off x="250825" y="3859200"/>
            <a:ext cx="8893175" cy="399144"/>
          </a:xfrm>
          <a:solidFill>
            <a:srgbClr val="233746">
              <a:alpha val="65000"/>
            </a:srgbClr>
          </a:solidFill>
        </p:spPr>
        <p:txBody>
          <a:bodyPr lIns="270000" tIns="18000" bIns="36000">
            <a:noAutofit/>
          </a:bodyPr>
          <a:lstStyle>
            <a:lvl1pPr>
              <a:defRPr sz="2000" smtClean="0">
                <a:solidFill>
                  <a:schemeClr val="bg1"/>
                </a:solidFill>
                <a:latin typeface="Arial" pitchFamily="34" charset="0"/>
              </a:defRPr>
            </a:lvl1pPr>
          </a:lstStyle>
          <a:p>
            <a:r>
              <a:rPr lang="en-US" noProof="0" dirty="0" smtClean="0"/>
              <a:t>Click to edit Master subtitle style</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 Index/Contact" preserve="1" userDrawn="1">
  <p:cSld name="Image + Index/Conta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11" name="Bildplatzhalter 10"/>
          <p:cNvSpPr>
            <a:spLocks noGrp="1"/>
          </p:cNvSpPr>
          <p:nvPr>
            <p:ph type="pic" sz="quarter" idx="13"/>
          </p:nvPr>
        </p:nvSpPr>
        <p:spPr>
          <a:xfrm>
            <a:off x="0" y="1412875"/>
            <a:ext cx="4571999" cy="4752975"/>
          </a:xfrm>
        </p:spPr>
        <p:txBody>
          <a:bodyPr/>
          <a:lstStyle/>
          <a:p>
            <a:pPr lvl="0"/>
            <a:endParaRPr lang="en-US" noProof="0" dirty="0"/>
          </a:p>
        </p:txBody>
      </p:sp>
      <p:sp>
        <p:nvSpPr>
          <p:cNvPr id="13" name="Textplatzhalter 12"/>
          <p:cNvSpPr>
            <a:spLocks noGrp="1"/>
          </p:cNvSpPr>
          <p:nvPr>
            <p:ph type="body" sz="quarter" idx="14"/>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lvl1pPr>
            <a:lvl2pPr marL="179388" indent="-177800">
              <a:lnSpc>
                <a:spcPct val="100000"/>
              </a:lnSpc>
              <a:spcBef>
                <a:spcPts val="500"/>
              </a:spcBef>
              <a:spcAft>
                <a:spcPts val="500"/>
              </a:spcAft>
              <a:buFont typeface="Arial" pitchFamily="34" charset="0"/>
              <a:buChar char="•"/>
              <a:tabLst>
                <a:tab pos="3773488" algn="r"/>
              </a:tabLst>
              <a:defRPr b="0"/>
            </a:lvl2pPr>
            <a:lvl3pPr marL="177800" indent="-177800">
              <a:lnSpc>
                <a:spcPct val="100000"/>
              </a:lnSpc>
              <a:spcBef>
                <a:spcPts val="500"/>
              </a:spcBef>
              <a:spcAft>
                <a:spcPts val="500"/>
              </a:spcAft>
              <a:tabLst>
                <a:tab pos="3773488" algn="r"/>
              </a:tabLst>
              <a:defRPr b="1"/>
            </a:lvl3pPr>
            <a:lvl4pPr marL="358775" indent="-177800">
              <a:lnSpc>
                <a:spcPct val="100000"/>
              </a:lnSpc>
              <a:spcBef>
                <a:spcPts val="500"/>
              </a:spcBef>
              <a:spcAft>
                <a:spcPts val="500"/>
              </a:spcAft>
              <a:tabLst>
                <a:tab pos="3773488" algn="r"/>
              </a:tabLst>
              <a:defRPr b="0"/>
            </a:lvl4pPr>
            <a:lvl5pPr marL="357188" indent="-177800">
              <a:lnSpc>
                <a:spcPct val="100000"/>
              </a:lnSpc>
              <a:spcBef>
                <a:spcPts val="500"/>
              </a:spcBef>
              <a:spcAft>
                <a:spcPts val="500"/>
              </a:spcAft>
              <a:tabLst>
                <a:tab pos="3773488" algn="r"/>
              </a:tabLst>
              <a:defRPr b="1" baseline="0"/>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ext + Index" preserve="1" userDrawn="1">
  <p:cSld name="Text + Index">
    <p:spTree>
      <p:nvGrpSpPr>
        <p:cNvPr id="1" name=""/>
        <p:cNvGrpSpPr/>
        <p:nvPr/>
      </p:nvGrpSpPr>
      <p:grpSpPr>
        <a:xfrm>
          <a:off x="0" y="0"/>
          <a:ext cx="0" cy="0"/>
          <a:chOff x="0" y="0"/>
          <a:chExt cx="0" cy="0"/>
        </a:xfrm>
      </p:grpSpPr>
      <p:sp>
        <p:nvSpPr>
          <p:cNvPr id="11" name="Textplatzhalter 12"/>
          <p:cNvSpPr>
            <a:spLocks noGrp="1"/>
          </p:cNvSpPr>
          <p:nvPr>
            <p:ph type="body" sz="quarter" idx="14"/>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87775" algn="r"/>
              </a:tabLst>
              <a:defRPr/>
            </a:lvl1pPr>
            <a:lvl2pPr marL="179388" indent="-177800">
              <a:lnSpc>
                <a:spcPct val="100000"/>
              </a:lnSpc>
              <a:spcBef>
                <a:spcPts val="500"/>
              </a:spcBef>
              <a:spcAft>
                <a:spcPts val="500"/>
              </a:spcAft>
              <a:buFont typeface="Arial" pitchFamily="34" charset="0"/>
              <a:buChar char="•"/>
              <a:tabLst>
                <a:tab pos="3787775" algn="r"/>
              </a:tabLst>
              <a:defRPr b="0"/>
            </a:lvl2pPr>
            <a:lvl3pPr marL="177800" indent="-177800">
              <a:lnSpc>
                <a:spcPct val="100000"/>
              </a:lnSpc>
              <a:spcBef>
                <a:spcPts val="500"/>
              </a:spcBef>
              <a:spcAft>
                <a:spcPts val="500"/>
              </a:spcAft>
              <a:tabLst>
                <a:tab pos="3787775" algn="r"/>
              </a:tabLst>
              <a:defRPr b="1"/>
            </a:lvl3pPr>
            <a:lvl4pPr marL="360363" indent="-179388">
              <a:lnSpc>
                <a:spcPct val="100000"/>
              </a:lnSpc>
              <a:spcBef>
                <a:spcPts val="500"/>
              </a:spcBef>
              <a:spcAft>
                <a:spcPts val="500"/>
              </a:spcAft>
              <a:tabLst>
                <a:tab pos="3787775" algn="r"/>
              </a:tabLst>
              <a:defRPr b="0"/>
            </a:lvl4pPr>
            <a:lvl5pPr marL="357188" indent="-177800">
              <a:lnSpc>
                <a:spcPct val="100000"/>
              </a:lnSpc>
              <a:spcBef>
                <a:spcPts val="500"/>
              </a:spcBef>
              <a:spcAft>
                <a:spcPts val="500"/>
              </a:spcAft>
              <a:tabLst>
                <a:tab pos="3787775" algn="r"/>
              </a:tabLst>
              <a:defRPr b="1" baseline="0"/>
            </a:lvl5pPr>
            <a:lvl6pPr marL="360363" indent="-180975">
              <a:lnSpc>
                <a:spcPct val="100000"/>
              </a:lnSpc>
              <a:spcBef>
                <a:spcPts val="500"/>
              </a:spcBef>
              <a:spcAft>
                <a:spcPts val="500"/>
              </a:spcAft>
              <a:buFont typeface="Arial" pitchFamily="34" charset="0"/>
              <a:buChar char="•"/>
              <a:tabLst>
                <a:tab pos="3787775" algn="r"/>
              </a:tabLst>
              <a:defRPr b="1"/>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13" name="Textplatzhalter 12"/>
          <p:cNvSpPr>
            <a:spLocks noGrp="1"/>
          </p:cNvSpPr>
          <p:nvPr>
            <p:ph type="body" sz="quarter" idx="13"/>
          </p:nvPr>
        </p:nvSpPr>
        <p:spPr>
          <a:xfrm>
            <a:off x="539750" y="1412875"/>
            <a:ext cx="4032250"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Free Content" preserve="1" userDrawn="1">
  <p:cSld name="Free Conten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object (small)" type="obj" preserve="1">
  <p:cSld name="One object (smal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4"/>
            <a:ext cx="6769101"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object (large)" type="obj" preserve="1">
  <p:cSld name="One object (lar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lumns" preserve="1" userDrawn="1">
  <p:cSld name="Two column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4"/>
            <a:ext cx="4032251"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4716463" y="1412875"/>
            <a:ext cx="4032250"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rows" preserve="1" userDrawn="1">
  <p:cSld name="Two row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5"/>
            <a:ext cx="6769101" cy="2303464"/>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539751" y="3860800"/>
            <a:ext cx="6769100"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ree columns" preserve="1" userDrawn="1">
  <p:cSld name="Three column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4"/>
            <a:ext cx="2587621"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3271833" y="1412875"/>
            <a:ext cx="2740030"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p:nvPr>
        </p:nvSpPr>
        <p:spPr>
          <a:xfrm>
            <a:off x="6156325" y="1412875"/>
            <a:ext cx="2592388"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Four objects" preserve="1" userDrawn="1">
  <p:cSld name="Four objec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5"/>
            <a:ext cx="4032251" cy="2303464"/>
          </a:xfrm>
        </p:spPr>
        <p:txBody>
          <a:bodyPr/>
          <a:lstStyle>
            <a:lvl3pPr>
              <a:defRPr/>
            </a:lvl3pPr>
            <a:lvl4pPr>
              <a:defRPr/>
            </a:lvl4pPr>
            <a:lvl5pPr>
              <a:defRPr/>
            </a:lvl5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539751" y="3860800"/>
            <a:ext cx="4032250"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p:nvPr>
        </p:nvSpPr>
        <p:spPr>
          <a:xfrm>
            <a:off x="4716463" y="1412875"/>
            <a:ext cx="4032250" cy="2303463"/>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p:nvPr>
        </p:nvSpPr>
        <p:spPr>
          <a:xfrm>
            <a:off x="4716463" y="3860800"/>
            <a:ext cx="4032250"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Image + Index/Contact" preserve="1" userDrawn="1">
  <p:cSld name="Image + Index/Conta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11" name="Bildplatzhalter 10"/>
          <p:cNvSpPr>
            <a:spLocks noGrp="1"/>
          </p:cNvSpPr>
          <p:nvPr>
            <p:ph type="pic" sz="quarter" idx="13"/>
          </p:nvPr>
        </p:nvSpPr>
        <p:spPr>
          <a:xfrm>
            <a:off x="0" y="1412875"/>
            <a:ext cx="4571999" cy="4752975"/>
          </a:xfrm>
        </p:spPr>
        <p:txBody>
          <a:bodyPr/>
          <a:lstStyle/>
          <a:p>
            <a:pPr lvl="0"/>
            <a:endParaRPr lang="en-US" noProof="0" dirty="0"/>
          </a:p>
        </p:txBody>
      </p:sp>
      <p:sp>
        <p:nvSpPr>
          <p:cNvPr id="13" name="Textplatzhalter 12"/>
          <p:cNvSpPr>
            <a:spLocks noGrp="1"/>
          </p:cNvSpPr>
          <p:nvPr>
            <p:ph type="body" sz="quarter" idx="14"/>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lvl1pPr>
            <a:lvl2pPr marL="179388" indent="-177800">
              <a:lnSpc>
                <a:spcPct val="100000"/>
              </a:lnSpc>
              <a:spcBef>
                <a:spcPts val="500"/>
              </a:spcBef>
              <a:spcAft>
                <a:spcPts val="500"/>
              </a:spcAft>
              <a:buFont typeface="Arial" pitchFamily="34" charset="0"/>
              <a:buChar char="•"/>
              <a:tabLst>
                <a:tab pos="3773488" algn="r"/>
              </a:tabLst>
              <a:defRPr b="0"/>
            </a:lvl2pPr>
            <a:lvl3pPr marL="177800" indent="-177800">
              <a:lnSpc>
                <a:spcPct val="100000"/>
              </a:lnSpc>
              <a:spcBef>
                <a:spcPts val="500"/>
              </a:spcBef>
              <a:spcAft>
                <a:spcPts val="500"/>
              </a:spcAft>
              <a:tabLst>
                <a:tab pos="3773488" algn="r"/>
              </a:tabLst>
              <a:defRPr b="1"/>
            </a:lvl3pPr>
            <a:lvl4pPr marL="358775" indent="-177800">
              <a:lnSpc>
                <a:spcPct val="100000"/>
              </a:lnSpc>
              <a:spcBef>
                <a:spcPts val="500"/>
              </a:spcBef>
              <a:spcAft>
                <a:spcPts val="500"/>
              </a:spcAft>
              <a:tabLst>
                <a:tab pos="3773488" algn="r"/>
              </a:tabLst>
              <a:defRPr b="0"/>
            </a:lvl4pPr>
            <a:lvl5pPr marL="357188" indent="-177800">
              <a:lnSpc>
                <a:spcPct val="100000"/>
              </a:lnSpc>
              <a:spcBef>
                <a:spcPts val="500"/>
              </a:spcBef>
              <a:spcAft>
                <a:spcPts val="500"/>
              </a:spcAft>
              <a:tabLst>
                <a:tab pos="3773488" algn="r"/>
              </a:tabLst>
              <a:defRPr b="1" baseline="0"/>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Free Content + Navigation" preserve="1" userDrawn="1">
  <p:cSld name="Free Content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4" name="Textplatzhalter 13"/>
          <p:cNvSpPr>
            <a:spLocks noGrp="1"/>
          </p:cNvSpPr>
          <p:nvPr>
            <p:ph type="body" sz="quarter" idx="13"/>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object (small) + Navigation" preserve="1" userDrawn="1">
  <p:cSld name="One object (small)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4"/>
            <a:ext cx="6769101"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4" name="Textplatzhalter 13"/>
          <p:cNvSpPr>
            <a:spLocks noGrp="1"/>
          </p:cNvSpPr>
          <p:nvPr>
            <p:ph type="body" sz="quarter" idx="13"/>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lumns + Navigation" preserve="1" userDrawn="1">
  <p:cSld name="Two columns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50" y="1412874"/>
            <a:ext cx="3309936"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3994149" y="1412875"/>
            <a:ext cx="3314702"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wo rows + Navigation" preserve="1" userDrawn="1">
  <p:cSld name="Two rows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5"/>
            <a:ext cx="6769101" cy="2303464"/>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539751" y="3860800"/>
            <a:ext cx="6769100"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Four objects + Navigation" preserve="1" userDrawn="1">
  <p:cSld name="Four objects + Navigatio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50" y="1412875"/>
            <a:ext cx="3309936" cy="2303464"/>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539751" y="3860800"/>
            <a:ext cx="3309934"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p:nvPr>
        </p:nvSpPr>
        <p:spPr>
          <a:xfrm>
            <a:off x="3994149" y="1412875"/>
            <a:ext cx="3314702" cy="2303463"/>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p:nvPr>
        </p:nvSpPr>
        <p:spPr>
          <a:xfrm>
            <a:off x="3994149" y="3860800"/>
            <a:ext cx="3314702"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8" name="Textplatzhalter 13"/>
          <p:cNvSpPr>
            <a:spLocks noGrp="1"/>
          </p:cNvSpPr>
          <p:nvPr>
            <p:ph type="body" sz="quarter" idx="16"/>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7"/>
          <p:cNvSpPr>
            <a:spLocks noGrp="1" noChangeArrowheads="1"/>
          </p:cNvSpPr>
          <p:nvPr>
            <p:ph type="sldNum" sz="quarter" idx="10"/>
          </p:nvPr>
        </p:nvSpPr>
        <p:spPr>
          <a:xfrm>
            <a:off x="539750" y="6524625"/>
            <a:ext cx="1008063" cy="238125"/>
          </a:xfrm>
          <a:prstGeom prst="rect">
            <a:avLst/>
          </a:prstGeom>
        </p:spPr>
        <p:txBody>
          <a:bodyPr/>
          <a:lstStyle>
            <a:lvl1pPr>
              <a:defRPr sz="1200">
                <a:solidFill>
                  <a:srgbClr val="000000"/>
                </a:solidFill>
                <a:latin typeface="Arial" charset="0"/>
                <a:ea typeface="+mn-ea"/>
                <a:cs typeface="Arial" charset="0"/>
              </a:defRPr>
            </a:lvl1pPr>
          </a:lstStyle>
          <a:p>
            <a:pPr fontAlgn="base">
              <a:spcBef>
                <a:spcPct val="0"/>
              </a:spcBef>
              <a:spcAft>
                <a:spcPct val="0"/>
              </a:spcAft>
              <a:defRPr/>
            </a:pPr>
            <a:r>
              <a:rPr lang="en-US"/>
              <a:t>Page </a:t>
            </a:r>
            <a:fld id="{A5152185-B3DC-439E-9D7E-E60B07DA8396}" type="slidenum">
              <a:rPr lang="en-US"/>
              <a:pPr fontAlgn="base">
                <a:spcBef>
                  <a:spcPct val="0"/>
                </a:spcBef>
                <a:spcAft>
                  <a:spcPct val="0"/>
                </a:spcAft>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Image + Index/Contact" userDrawn="1">
  <p:cSld name="1_Image + Index/Contact">
    <p:spTree>
      <p:nvGrpSpPr>
        <p:cNvPr id="1" name=""/>
        <p:cNvGrpSpPr/>
        <p:nvPr/>
      </p:nvGrpSpPr>
      <p:grpSpPr>
        <a:xfrm>
          <a:off x="0" y="0"/>
          <a:ext cx="0" cy="0"/>
          <a:chOff x="0" y="0"/>
          <a:chExt cx="0" cy="0"/>
        </a:xfrm>
      </p:grpSpPr>
      <p:graphicFrame>
        <p:nvGraphicFramePr>
          <p:cNvPr id="4" name="Object 2" hidden="1"/>
          <p:cNvGraphicFramePr>
            <a:graphicFrameLocks noChangeAspect="1"/>
          </p:cNvGraphicFramePr>
          <p:nvPr/>
        </p:nvGraphicFramePr>
        <p:xfrm>
          <a:off x="1588" y="1588"/>
          <a:ext cx="1587" cy="1587"/>
        </p:xfrm>
        <a:graphic>
          <a:graphicData uri="http://schemas.openxmlformats.org/presentationml/2006/ole">
            <p:oleObj spid="_x0000_s15362" name="think-cell Slide" r:id="rId4" imgW="270" imgH="270" progId="">
              <p:embed/>
            </p:oleObj>
          </a:graphicData>
        </a:graphic>
      </p:graphicFrame>
      <p:sp>
        <p:nvSpPr>
          <p:cNvPr id="5" name="cdtRectangle 2 Id3"/>
          <p:cNvSpPr/>
          <p:nvPr userDrawn="1">
            <p:custDataLst>
              <p:tags r:id="rId2"/>
            </p:custDataLst>
          </p:nvPr>
        </p:nvSpPr>
        <p:spPr bwMode="auto">
          <a:xfrm>
            <a:off x="4716463" y="1412875"/>
            <a:ext cx="4427537" cy="4752975"/>
          </a:xfrm>
          <a:prstGeom prst="rect">
            <a:avLst/>
          </a:prstGeom>
          <a:solidFill>
            <a:srgbClr val="D7D7CD"/>
          </a:solidFill>
          <a:ln>
            <a:noFill/>
          </a:ln>
          <a:effectLst/>
          <a:extLst/>
        </p:spPr>
        <p:txBody>
          <a:bodyPr lIns="108000" tIns="54000" rIns="108000" bIns="54000" spcCol="72000" anchor="ctr"/>
          <a:lstStyle/>
          <a:p>
            <a:pPr algn="ctr">
              <a:lnSpc>
                <a:spcPct val="110000"/>
              </a:lnSpc>
              <a:buFont typeface="Wingdings" charset="0"/>
              <a:buNone/>
              <a:defRPr/>
            </a:pPr>
            <a:endParaRPr lang="en-US" sz="1200" b="1" dirty="0">
              <a:solidFill>
                <a:srgbClr val="000000"/>
              </a:solidFill>
              <a:latin typeface="Arial" pitchFamily="34" charset="0"/>
              <a:cs typeface="Arial" pitchFamily="34" charset="0"/>
            </a:endParaRPr>
          </a:p>
        </p:txBody>
      </p:sp>
      <p:sp>
        <p:nvSpPr>
          <p:cNvPr id="2" name="cdtTitle 1 Id2"/>
          <p:cNvSpPr>
            <a:spLocks noGrp="1"/>
          </p:cNvSpPr>
          <p:nvPr>
            <p:ph type="title"/>
          </p:nvPr>
        </p:nvSpPr>
        <p:spPr>
          <a:xfrm>
            <a:off x="0" y="0"/>
            <a:ext cx="9144000" cy="1268413"/>
          </a:xfrm>
        </p:spPr>
        <p:txBody>
          <a:bodyPr/>
          <a:lstStyle/>
          <a:p>
            <a:r>
              <a:rPr lang="en-US" smtClean="0"/>
              <a:t>Titelmasterformat durch Klicken bearbeiten</a:t>
            </a:r>
            <a:endParaRPr lang="en-US" dirty="0"/>
          </a:p>
        </p:txBody>
      </p:sp>
      <p:sp>
        <p:nvSpPr>
          <p:cNvPr id="13" name="cdtText Placeholder 12 Id13"/>
          <p:cNvSpPr>
            <a:spLocks noGrp="1"/>
          </p:cNvSpPr>
          <p:nvPr>
            <p:ph type="body" sz="quarter" idx="14"/>
          </p:nvPr>
        </p:nvSpPr>
        <p:spPr bwMode="auto">
          <a:xfrm>
            <a:off x="4716464"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solidFill>
                  <a:srgbClr val="000000"/>
                </a:solidFill>
              </a:defRPr>
            </a:lvl1pPr>
            <a:lvl2pPr marL="179388" indent="-177800">
              <a:lnSpc>
                <a:spcPct val="100000"/>
              </a:lnSpc>
              <a:spcBef>
                <a:spcPts val="500"/>
              </a:spcBef>
              <a:spcAft>
                <a:spcPts val="500"/>
              </a:spcAft>
              <a:buClr>
                <a:schemeClr val="accent1"/>
              </a:buClr>
              <a:buFont typeface="Arial" pitchFamily="34" charset="0"/>
              <a:buChar char="•"/>
              <a:tabLst>
                <a:tab pos="3773488" algn="r"/>
              </a:tabLst>
              <a:defRPr b="0">
                <a:solidFill>
                  <a:srgbClr val="000000"/>
                </a:solidFill>
              </a:defRPr>
            </a:lvl2pPr>
            <a:lvl3pPr marL="177800" indent="-177800">
              <a:lnSpc>
                <a:spcPct val="100000"/>
              </a:lnSpc>
              <a:spcBef>
                <a:spcPts val="500"/>
              </a:spcBef>
              <a:spcAft>
                <a:spcPts val="500"/>
              </a:spcAft>
              <a:buClr>
                <a:schemeClr val="accent1"/>
              </a:buClr>
              <a:buFont typeface="Arial" pitchFamily="34" charset="0"/>
              <a:buChar char="•"/>
              <a:tabLst>
                <a:tab pos="3773488" algn="r"/>
              </a:tabLst>
              <a:defRPr b="1">
                <a:solidFill>
                  <a:srgbClr val="000000"/>
                </a:solidFill>
              </a:defRPr>
            </a:lvl3pPr>
            <a:lvl4pPr marL="358775" indent="-177800">
              <a:lnSpc>
                <a:spcPct val="100000"/>
              </a:lnSpc>
              <a:spcBef>
                <a:spcPts val="500"/>
              </a:spcBef>
              <a:spcAft>
                <a:spcPts val="500"/>
              </a:spcAft>
              <a:buClr>
                <a:schemeClr val="accent1"/>
              </a:buClr>
              <a:buFont typeface="Arial" pitchFamily="34" charset="0"/>
              <a:buChar char="•"/>
              <a:tabLst>
                <a:tab pos="3773488" algn="r"/>
              </a:tabLst>
              <a:defRPr b="0" baseline="0">
                <a:solidFill>
                  <a:srgbClr val="000000"/>
                </a:solidFill>
              </a:defRPr>
            </a:lvl4pPr>
            <a:lvl5pPr marL="357188" indent="-177800">
              <a:lnSpc>
                <a:spcPct val="100000"/>
              </a:lnSpc>
              <a:spcBef>
                <a:spcPts val="500"/>
              </a:spcBef>
              <a:spcAft>
                <a:spcPts val="500"/>
              </a:spcAft>
              <a:buClr>
                <a:schemeClr val="accent1"/>
              </a:buClr>
              <a:buFont typeface="Arial" pitchFamily="34" charset="0"/>
              <a:buChar char="•"/>
              <a:tabLst>
                <a:tab pos="3773488" algn="r"/>
              </a:tabLst>
              <a:defRPr b="1" baseline="0">
                <a:solidFill>
                  <a:srgbClr val="000000"/>
                </a:solidFill>
              </a:defRPr>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FR" dirty="0" smtClean="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custDataLst>
              <p:tags r:id="rId1"/>
            </p:custDataLst>
          </p:nvPr>
        </p:nvSpPr>
        <p:spPr bwMode="auto">
          <a:xfrm>
            <a:off x="287338" y="261938"/>
            <a:ext cx="8856662" cy="971550"/>
          </a:xfrm>
          <a:prstGeom prst="rect">
            <a:avLst/>
          </a:prstGeom>
          <a:solidFill>
            <a:srgbClr val="FEFFFF"/>
          </a:solidFill>
          <a:ln w="9525">
            <a:noFill/>
            <a:miter lim="800000"/>
            <a:headEnd/>
            <a:tailEnd/>
          </a:ln>
        </p:spPr>
        <p:txBody>
          <a:bodyPr wrap="none" anchor="ctr"/>
          <a:lstStyle/>
          <a:p>
            <a:pPr algn="ctr" eaLnBrk="0" fontAlgn="base" hangingPunct="0">
              <a:spcBef>
                <a:spcPct val="0"/>
              </a:spcBef>
              <a:spcAft>
                <a:spcPct val="0"/>
              </a:spcAft>
              <a:defRPr/>
            </a:pPr>
            <a:endParaRPr lang="en-US" sz="2000">
              <a:solidFill>
                <a:srgbClr val="FFFFFF"/>
              </a:solidFill>
              <a:latin typeface="Siemens Slab" pitchFamily="2" charset="0"/>
              <a:ea typeface="MS PGothic" pitchFamily="34" charset="-128"/>
              <a:cs typeface="Arial" pitchFamily="34" charset="0"/>
            </a:endParaRPr>
          </a:p>
        </p:txBody>
      </p:sp>
      <p:sp>
        <p:nvSpPr>
          <p:cNvPr id="5" name="Text Box 5"/>
          <p:cNvSpPr txBox="1">
            <a:spLocks noChangeArrowheads="1"/>
          </p:cNvSpPr>
          <p:nvPr/>
        </p:nvSpPr>
        <p:spPr bwMode="auto">
          <a:xfrm>
            <a:off x="555625" y="6272213"/>
            <a:ext cx="8193088" cy="277812"/>
          </a:xfrm>
          <a:prstGeom prst="rect">
            <a:avLst/>
          </a:prstGeom>
          <a:noFill/>
          <a:ln w="9525">
            <a:noFill/>
            <a:miter lim="800000"/>
            <a:headEnd/>
            <a:tailEnd/>
          </a:ln>
        </p:spPr>
        <p:txBody>
          <a:bodyPr lIns="0" tIns="0" rIns="0" bIns="0" anchor="b"/>
          <a:lstStyle/>
          <a:p>
            <a:pPr algn="r" fontAlgn="base">
              <a:spcBef>
                <a:spcPct val="50000"/>
              </a:spcBef>
              <a:spcAft>
                <a:spcPct val="0"/>
              </a:spcAft>
              <a:defRPr/>
            </a:pPr>
            <a:endParaRPr lang="en-US" sz="1200" b="1" dirty="0">
              <a:solidFill>
                <a:srgbClr val="FFFFFF"/>
              </a:solidFill>
              <a:ea typeface="MS PGothic" pitchFamily="34" charset="-128"/>
              <a:cs typeface="Arial" pitchFamily="34" charset="0"/>
            </a:endParaRPr>
          </a:p>
          <a:p>
            <a:pPr algn="r" fontAlgn="base">
              <a:spcBef>
                <a:spcPct val="50000"/>
              </a:spcBef>
              <a:spcAft>
                <a:spcPct val="0"/>
              </a:spcAft>
              <a:defRPr/>
            </a:pPr>
            <a:r>
              <a:rPr lang="en-US" sz="1200" b="1" dirty="0">
                <a:solidFill>
                  <a:srgbClr val="FFFFFF"/>
                </a:solidFill>
                <a:ea typeface="MS PGothic" pitchFamily="34" charset="-128"/>
                <a:cs typeface="Arial" pitchFamily="34" charset="0"/>
              </a:rPr>
              <a:t>For internal use only / Copyright © Siemens AG 2013 All rights reserved.</a:t>
            </a:r>
          </a:p>
        </p:txBody>
      </p:sp>
      <p:sp>
        <p:nvSpPr>
          <p:cNvPr id="7171" name="Rectangle 3"/>
          <p:cNvSpPr>
            <a:spLocks noGrp="1" noChangeArrowheads="1"/>
          </p:cNvSpPr>
          <p:nvPr>
            <p:ph type="ctrTitle" sz="quarter"/>
          </p:nvPr>
        </p:nvSpPr>
        <p:spPr>
          <a:xfrm>
            <a:off x="539750" y="1420813"/>
            <a:ext cx="8208963" cy="1246187"/>
          </a:xfrm>
        </p:spPr>
        <p:txBody>
          <a:bodyPr anchor="t"/>
          <a:lstStyle>
            <a:lvl1pPr>
              <a:lnSpc>
                <a:spcPts val="4800"/>
              </a:lnSpc>
              <a:defRPr sz="4000">
                <a:latin typeface="Siemens Sans" pitchFamily="2" charset="0"/>
              </a:defRPr>
            </a:lvl1pPr>
          </a:lstStyle>
          <a:p>
            <a:r>
              <a:rPr lang="en-US"/>
              <a:t>Click to edit Master title style</a:t>
            </a:r>
          </a:p>
        </p:txBody>
      </p:sp>
      <p:sp>
        <p:nvSpPr>
          <p:cNvPr id="7172" name="Rectangle 4"/>
          <p:cNvSpPr>
            <a:spLocks noGrp="1" noChangeArrowheads="1"/>
          </p:cNvSpPr>
          <p:nvPr>
            <p:ph type="subTitle" sz="quarter" idx="1"/>
          </p:nvPr>
        </p:nvSpPr>
        <p:spPr>
          <a:xfrm>
            <a:off x="539750" y="2770188"/>
            <a:ext cx="8208963" cy="1511300"/>
          </a:xfrm>
        </p:spPr>
        <p:txBody>
          <a:bodyPr/>
          <a:lstStyle>
            <a:lvl1pPr>
              <a:defRPr>
                <a:latin typeface="Siemens Sans" pitchFamily="2" charset="0"/>
              </a:defRPr>
            </a:lvl1pPr>
          </a:lstStyle>
          <a:p>
            <a:r>
              <a:rPr lang="en-US"/>
              <a:t>Click to edit Master subtitle style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
        <p:nvSpPr>
          <p:cNvPr id="4" name="Rectangle 12"/>
          <p:cNvSpPr>
            <a:spLocks noGrp="1" noChangeArrowheads="1"/>
          </p:cNvSpPr>
          <p:nvPr>
            <p:ph type="sldNum" sz="quarter" idx="10"/>
          </p:nvPr>
        </p:nvSpPr>
        <p:spPr/>
        <p:txBody>
          <a:bodyPr/>
          <a:lstStyle>
            <a:lvl1pPr fontAlgn="auto">
              <a:spcBef>
                <a:spcPts val="0"/>
              </a:spcBef>
              <a:spcAft>
                <a:spcPts val="0"/>
              </a:spcAft>
              <a:defRPr>
                <a:latin typeface="+mn-lt"/>
              </a:defRPr>
            </a:lvl1pPr>
          </a:lstStyle>
          <a:p>
            <a:pPr>
              <a:defRPr/>
            </a:pPr>
            <a:fld id="{D8141BF8-A79C-4E22-82F6-4B9BBC41D486}"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2"/>
          <p:cNvSpPr>
            <a:spLocks noGrp="1" noChangeArrowheads="1"/>
          </p:cNvSpPr>
          <p:nvPr>
            <p:ph type="sldNum" sz="quarter" idx="10"/>
          </p:nvPr>
        </p:nvSpPr>
        <p:spPr/>
        <p:txBody>
          <a:bodyPr/>
          <a:lstStyle>
            <a:lvl1pPr fontAlgn="auto">
              <a:spcBef>
                <a:spcPts val="0"/>
              </a:spcBef>
              <a:spcAft>
                <a:spcPts val="0"/>
              </a:spcAft>
              <a:defRPr>
                <a:latin typeface="+mn-lt"/>
              </a:defRPr>
            </a:lvl1pPr>
          </a:lstStyle>
          <a:p>
            <a:pPr>
              <a:defRPr/>
            </a:pPr>
            <a:fld id="{2C8AC946-EE2C-4D11-B48C-406D286044D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ext + Index" preserve="1" userDrawn="1">
  <p:cSld name="Text + Index">
    <p:spTree>
      <p:nvGrpSpPr>
        <p:cNvPr id="1" name=""/>
        <p:cNvGrpSpPr/>
        <p:nvPr/>
      </p:nvGrpSpPr>
      <p:grpSpPr>
        <a:xfrm>
          <a:off x="0" y="0"/>
          <a:ext cx="0" cy="0"/>
          <a:chOff x="0" y="0"/>
          <a:chExt cx="0" cy="0"/>
        </a:xfrm>
      </p:grpSpPr>
      <p:sp>
        <p:nvSpPr>
          <p:cNvPr id="11" name="Textplatzhalter 12"/>
          <p:cNvSpPr>
            <a:spLocks noGrp="1"/>
          </p:cNvSpPr>
          <p:nvPr>
            <p:ph type="body" sz="quarter" idx="14"/>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87775" algn="r"/>
              </a:tabLst>
              <a:defRPr/>
            </a:lvl1pPr>
            <a:lvl2pPr marL="179388" indent="-177800">
              <a:lnSpc>
                <a:spcPct val="100000"/>
              </a:lnSpc>
              <a:spcBef>
                <a:spcPts val="500"/>
              </a:spcBef>
              <a:spcAft>
                <a:spcPts val="500"/>
              </a:spcAft>
              <a:buFont typeface="Arial" pitchFamily="34" charset="0"/>
              <a:buChar char="•"/>
              <a:tabLst>
                <a:tab pos="3787775" algn="r"/>
              </a:tabLst>
              <a:defRPr b="0"/>
            </a:lvl2pPr>
            <a:lvl3pPr marL="177800" indent="-177800">
              <a:lnSpc>
                <a:spcPct val="100000"/>
              </a:lnSpc>
              <a:spcBef>
                <a:spcPts val="500"/>
              </a:spcBef>
              <a:spcAft>
                <a:spcPts val="500"/>
              </a:spcAft>
              <a:tabLst>
                <a:tab pos="3787775" algn="r"/>
              </a:tabLst>
              <a:defRPr b="1"/>
            </a:lvl3pPr>
            <a:lvl4pPr marL="360363" indent="-179388">
              <a:lnSpc>
                <a:spcPct val="100000"/>
              </a:lnSpc>
              <a:spcBef>
                <a:spcPts val="500"/>
              </a:spcBef>
              <a:spcAft>
                <a:spcPts val="500"/>
              </a:spcAft>
              <a:tabLst>
                <a:tab pos="3787775" algn="r"/>
              </a:tabLst>
              <a:defRPr b="0"/>
            </a:lvl4pPr>
            <a:lvl5pPr marL="357188" indent="-177800">
              <a:lnSpc>
                <a:spcPct val="100000"/>
              </a:lnSpc>
              <a:spcBef>
                <a:spcPts val="500"/>
              </a:spcBef>
              <a:spcAft>
                <a:spcPts val="500"/>
              </a:spcAft>
              <a:tabLst>
                <a:tab pos="3787775" algn="r"/>
              </a:tabLst>
              <a:defRPr b="1" baseline="0"/>
            </a:lvl5pPr>
            <a:lvl6pPr marL="360363" indent="-180975">
              <a:lnSpc>
                <a:spcPct val="100000"/>
              </a:lnSpc>
              <a:spcBef>
                <a:spcPts val="500"/>
              </a:spcBef>
              <a:spcAft>
                <a:spcPts val="500"/>
              </a:spcAft>
              <a:buFont typeface="Arial" pitchFamily="34" charset="0"/>
              <a:buChar char="•"/>
              <a:tabLst>
                <a:tab pos="3787775" algn="r"/>
              </a:tabLst>
              <a:defRPr b="1"/>
            </a:lvl6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13" name="Textplatzhalter 12"/>
          <p:cNvSpPr>
            <a:spLocks noGrp="1"/>
          </p:cNvSpPr>
          <p:nvPr>
            <p:ph type="body" sz="quarter" idx="13"/>
          </p:nvPr>
        </p:nvSpPr>
        <p:spPr>
          <a:xfrm>
            <a:off x="539750" y="1412875"/>
            <a:ext cx="4032250"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2"/>
          <p:cNvSpPr>
            <a:spLocks noGrp="1" noChangeArrowheads="1"/>
          </p:cNvSpPr>
          <p:nvPr>
            <p:ph type="sldNum" sz="quarter" idx="10"/>
          </p:nvPr>
        </p:nvSpPr>
        <p:spPr/>
        <p:txBody>
          <a:bodyPr/>
          <a:lstStyle>
            <a:lvl1pPr fontAlgn="auto">
              <a:spcBef>
                <a:spcPts val="0"/>
              </a:spcBef>
              <a:spcAft>
                <a:spcPts val="0"/>
              </a:spcAft>
              <a:defRPr>
                <a:latin typeface="+mn-lt"/>
              </a:defRPr>
            </a:lvl1pPr>
          </a:lstStyle>
          <a:p>
            <a:pPr>
              <a:defRPr/>
            </a:pPr>
            <a:fld id="{D601E28A-A06B-4B4A-B7D5-840F81D339AE}"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Image + Index/Contact" userDrawn="1">
  <p:cSld name="Image + Index/Conta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1" name="Bildplatzhalter 10"/>
          <p:cNvSpPr>
            <a:spLocks noGrp="1"/>
          </p:cNvSpPr>
          <p:nvPr>
            <p:ph type="pic" sz="quarter" idx="13"/>
          </p:nvPr>
        </p:nvSpPr>
        <p:spPr>
          <a:xfrm>
            <a:off x="0" y="1412875"/>
            <a:ext cx="4571999" cy="4752975"/>
          </a:xfrm>
        </p:spPr>
        <p:txBody>
          <a:bodyPr/>
          <a:lstStyle/>
          <a:p>
            <a:endParaRPr lang="en-US" noProof="0" dirty="0"/>
          </a:p>
        </p:txBody>
      </p:sp>
      <p:sp>
        <p:nvSpPr>
          <p:cNvPr id="13"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lvl1pPr>
            <a:lvl2pPr marL="179388" indent="-177800">
              <a:lnSpc>
                <a:spcPct val="100000"/>
              </a:lnSpc>
              <a:spcBef>
                <a:spcPts val="500"/>
              </a:spcBef>
              <a:spcAft>
                <a:spcPts val="500"/>
              </a:spcAft>
              <a:buFont typeface="Arial" pitchFamily="34" charset="0"/>
              <a:buChar char="•"/>
              <a:tabLst>
                <a:tab pos="3773488" algn="r"/>
              </a:tabLst>
              <a:defRPr b="0"/>
            </a:lvl2pPr>
            <a:lvl3pPr marL="177800" indent="-177800">
              <a:lnSpc>
                <a:spcPct val="100000"/>
              </a:lnSpc>
              <a:spcBef>
                <a:spcPts val="500"/>
              </a:spcBef>
              <a:spcAft>
                <a:spcPts val="500"/>
              </a:spcAft>
              <a:tabLst>
                <a:tab pos="3773488" algn="r"/>
              </a:tabLst>
              <a:defRPr b="1"/>
            </a:lvl3pPr>
            <a:lvl4pPr marL="358775" indent="-177800">
              <a:lnSpc>
                <a:spcPct val="100000"/>
              </a:lnSpc>
              <a:spcBef>
                <a:spcPts val="500"/>
              </a:spcBef>
              <a:spcAft>
                <a:spcPts val="500"/>
              </a:spcAft>
              <a:tabLst>
                <a:tab pos="3773488" algn="r"/>
              </a:tabLst>
              <a:defRPr b="0"/>
            </a:lvl4pPr>
            <a:lvl5pPr marL="357188" indent="-177800">
              <a:lnSpc>
                <a:spcPct val="100000"/>
              </a:lnSpc>
              <a:spcBef>
                <a:spcPts val="500"/>
              </a:spcBef>
              <a:spcAft>
                <a:spcPts val="500"/>
              </a:spcAft>
              <a:tabLst>
                <a:tab pos="3773488" algn="r"/>
              </a:tabLst>
              <a:defRPr b="1" baseline="0"/>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Title (big bar down)" preserve="1" userDrawn="1">
  <p:cSld name="Title (big bar down)">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nvGraphicFramePr>
        <p:xfrm>
          <a:off x="1587" y="1588"/>
          <a:ext cx="1587" cy="1587"/>
        </p:xfrm>
        <a:graphic>
          <a:graphicData uri="http://schemas.openxmlformats.org/presentationml/2006/ole">
            <p:oleObj spid="_x0000_s95234" name="think-cell Slide" r:id="rId3" imgW="360" imgH="360" progId="">
              <p:embed/>
            </p:oleObj>
          </a:graphicData>
        </a:graphic>
      </p:graphicFrame>
      <p:sp>
        <p:nvSpPr>
          <p:cNvPr id="17" name="Rectangle 7"/>
          <p:cNvSpPr>
            <a:spLocks noChangeArrowheads="1"/>
          </p:cNvSpPr>
          <p:nvPr userDrawn="1"/>
        </p:nvSpPr>
        <p:spPr bwMode="auto">
          <a:xfrm>
            <a:off x="251460" y="4005072"/>
            <a:ext cx="8892540" cy="1440180"/>
          </a:xfrm>
          <a:prstGeom prst="rect">
            <a:avLst/>
          </a:prstGeom>
          <a:solidFill>
            <a:srgbClr val="657E88"/>
          </a:solidFill>
          <a:ln w="9525">
            <a:noFill/>
            <a:round/>
            <a:headEnd/>
            <a:tailEnd/>
          </a:ln>
        </p:spPr>
        <p:txBody>
          <a:bodyPr wrap="square" lIns="0" tIns="0" rIns="0" bIns="0">
            <a:noAutofit/>
          </a:bodyPr>
          <a:lstStyle/>
          <a:p>
            <a:pPr fontAlgn="base">
              <a:spcBef>
                <a:spcPct val="50000"/>
              </a:spcBef>
              <a:spcAft>
                <a:spcPct val="0"/>
              </a:spcAft>
            </a:pPr>
            <a:endParaRPr lang="en-US" sz="2400">
              <a:solidFill>
                <a:srgbClr val="000000"/>
              </a:solidFill>
              <a:latin typeface="Arial" pitchFamily="34" charset="0"/>
            </a:endParaRPr>
          </a:p>
        </p:txBody>
      </p:sp>
      <p:sp>
        <p:nvSpPr>
          <p:cNvPr id="8" name="Rectangle 15"/>
          <p:cNvSpPr>
            <a:spLocks noChangeArrowheads="1"/>
          </p:cNvSpPr>
          <p:nvPr userDrawn="1"/>
        </p:nvSpPr>
        <p:spPr bwMode="auto">
          <a:xfrm>
            <a:off x="0" y="0"/>
            <a:ext cx="9144000" cy="4149725"/>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9" name="Picture 8" descr="sample 3.png"/>
          <p:cNvPicPr>
            <a:picLocks noChangeAspect="1"/>
          </p:cNvPicPr>
          <p:nvPr userDrawn="1"/>
        </p:nvPicPr>
        <p:blipFill>
          <a:blip r:embed="rId4" cstate="print"/>
          <a:srcRect t="2415"/>
          <a:stretch>
            <a:fillRect/>
          </a:stretch>
        </p:blipFill>
        <p:spPr bwMode="auto">
          <a:xfrm>
            <a:off x="0" y="0"/>
            <a:ext cx="9144000" cy="4149090"/>
          </a:xfrm>
          <a:prstGeom prst="rect">
            <a:avLst/>
          </a:prstGeom>
          <a:noFill/>
          <a:ln w="9525">
            <a:noFill/>
            <a:miter lim="800000"/>
            <a:headEnd/>
            <a:tailEnd/>
          </a:ln>
          <a:effectLst>
            <a:outerShdw algn="tl" rotWithShape="0">
              <a:srgbClr val="808080">
                <a:alpha val="70000"/>
              </a:srgbClr>
            </a:outerShdw>
          </a:effectLst>
        </p:spPr>
      </p:pic>
      <p:sp>
        <p:nvSpPr>
          <p:cNvPr id="14"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2"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pic>
        <p:nvPicPr>
          <p:cNvPr id="11" name="Grafik 10" descr="SIE_Logo_Layer_Petrol_RGB_A3_76mm.wmf"/>
          <p:cNvPicPr>
            <a:picLocks noChangeAspect="1"/>
          </p:cNvPicPr>
          <p:nvPr userDrawn="1"/>
        </p:nvPicPr>
        <p:blipFill>
          <a:blip r:embed="rId5" cstate="print"/>
          <a:stretch>
            <a:fillRect/>
          </a:stretch>
        </p:blipFill>
        <p:spPr>
          <a:xfrm>
            <a:off x="539750" y="-4"/>
            <a:ext cx="1728000" cy="967833"/>
          </a:xfrm>
          <a:prstGeom prst="rect">
            <a:avLst/>
          </a:prstGeom>
        </p:spPr>
      </p:pic>
      <p:pic>
        <p:nvPicPr>
          <p:cNvPr id="16" name="Picture 15" descr="2014 Building Together Event Logo white.png"/>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a:off x="417210" y="4290652"/>
            <a:ext cx="4968564" cy="1045543"/>
          </a:xfrm>
          <a:prstGeom prst="rect">
            <a:avLst/>
          </a:prstGeom>
        </p:spPr>
      </p:pic>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Title (big bar up)" type="title" preserve="1">
  <p:cSld name="Title (big bar up)">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5162556"/>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rcRect b="24722"/>
          <a:stretch>
            <a:fillRect/>
          </a:stretch>
        </p:blipFill>
        <p:spPr>
          <a:xfrm>
            <a:off x="0" y="0"/>
            <a:ext cx="9144000" cy="5162556"/>
          </a:xfrm>
          <a:prstGeom prst="rect">
            <a:avLst/>
          </a:prstGeom>
        </p:spPr>
      </p:pic>
      <p:sp>
        <p:nvSpPr>
          <p:cNvPr id="57350" name="Rectangle 115"/>
          <p:cNvSpPr>
            <a:spLocks noGrp="1" noChangeArrowheads="1"/>
          </p:cNvSpPr>
          <p:nvPr>
            <p:ph type="ctrTitle" hasCustomPrompt="1"/>
          </p:nvPr>
        </p:nvSpPr>
        <p:spPr bwMode="gray">
          <a:xfrm>
            <a:off x="250825" y="3676989"/>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gray">
          <a:xfrm>
            <a:off x="250825" y="5162557"/>
            <a:ext cx="8893175" cy="393082"/>
          </a:xfrm>
          <a:solidFill>
            <a:srgbClr val="879BAA"/>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Title fullscreen (big bar down)" type="title" preserve="1">
  <p:cSld name="Title fullscreen (big bar down)">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685800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tretch>
            <a:fillRect/>
          </a:stretch>
        </p:blipFill>
        <p:spPr>
          <a:xfrm>
            <a:off x="0" y="0"/>
            <a:ext cx="9144000" cy="6858000"/>
          </a:xfrm>
          <a:prstGeom prst="rect">
            <a:avLst/>
          </a:prstGeom>
        </p:spPr>
      </p:pic>
      <p:sp>
        <p:nvSpPr>
          <p:cNvPr id="57350" name="Rectangle 115"/>
          <p:cNvSpPr>
            <a:spLocks noGrp="1" noChangeArrowheads="1"/>
          </p:cNvSpPr>
          <p:nvPr>
            <p:ph type="ctrTitle" hasCustomPrompt="1"/>
          </p:nvPr>
        </p:nvSpPr>
        <p:spPr bwMode="ltGray">
          <a:xfrm>
            <a:off x="250825" y="2851200"/>
            <a:ext cx="8893175" cy="1485567"/>
          </a:xfrm>
          <a:solidFill>
            <a:srgbClr val="233746">
              <a:alpha val="65000"/>
            </a:srgbClr>
          </a:solidFill>
        </p:spPr>
        <p:txBody>
          <a:bodyPr wrap="square" lIns="270000" tIns="144000" rIns="370800" bIns="108000" anchor="t"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ltGray">
          <a:xfrm>
            <a:off x="250825" y="2462400"/>
            <a:ext cx="8893175" cy="392400"/>
          </a:xfrm>
          <a:solidFill>
            <a:srgbClr val="233746">
              <a:alpha val="65000"/>
            </a:srgbClr>
          </a:solidFill>
        </p:spPr>
        <p:txBody>
          <a:bodyPr wrap="square" lIns="270000" tIns="18000" bIns="36000" anchor="b"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000000"/>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Title fullscreen (big bar up)" type="title" preserve="1">
  <p:cSld name="Title fullscreen (big bar up)">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685800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tretch>
            <a:fillRect/>
          </a:stretch>
        </p:blipFill>
        <p:spPr>
          <a:xfrm>
            <a:off x="0" y="0"/>
            <a:ext cx="9144000" cy="6858000"/>
          </a:xfrm>
          <a:prstGeom prst="rect">
            <a:avLst/>
          </a:prstGeom>
        </p:spPr>
      </p:pic>
      <p:sp>
        <p:nvSpPr>
          <p:cNvPr id="57350" name="Rectangle 115"/>
          <p:cNvSpPr>
            <a:spLocks noGrp="1" noChangeArrowheads="1"/>
          </p:cNvSpPr>
          <p:nvPr>
            <p:ph type="ctrTitle" hasCustomPrompt="1"/>
          </p:nvPr>
        </p:nvSpPr>
        <p:spPr bwMode="ltGray">
          <a:xfrm>
            <a:off x="250825" y="2376000"/>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ltGray">
          <a:xfrm>
            <a:off x="250825" y="3859200"/>
            <a:ext cx="8893175" cy="399144"/>
          </a:xfrm>
          <a:solidFill>
            <a:srgbClr val="233746">
              <a:alpha val="65000"/>
            </a:srgbClr>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000000"/>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defRPr/>
            </a:pPr>
            <a:r>
              <a:rPr lang="en-US" sz="1000" b="1" dirty="0" smtClean="0">
                <a:solidFill>
                  <a:srgbClr val="000000"/>
                </a:solidFill>
                <a:latin typeface="Arial" pitchFamily="34" charset="0"/>
              </a:rPr>
              <a:t>usa.siemens.com/infrastructure-cities</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Chapter title (big bar down)" type="title" preserve="1">
  <p:cSld name="Chapter title (big bar down)">
    <p:spTree>
      <p:nvGrpSpPr>
        <p:cNvPr id="1" name=""/>
        <p:cNvGrpSpPr/>
        <p:nvPr/>
      </p:nvGrpSpPr>
      <p:grpSpPr>
        <a:xfrm>
          <a:off x="0" y="0"/>
          <a:ext cx="0" cy="0"/>
          <a:chOff x="0" y="0"/>
          <a:chExt cx="0" cy="0"/>
        </a:xfrm>
      </p:grpSpPr>
      <p:sp>
        <p:nvSpPr>
          <p:cNvPr id="57359" name="Rectangle 15"/>
          <p:cNvSpPr>
            <a:spLocks noChangeArrowheads="1"/>
          </p:cNvSpPr>
          <p:nvPr userDrawn="1"/>
        </p:nvSpPr>
        <p:spPr bwMode="gray">
          <a:xfrm>
            <a:off x="0" y="0"/>
            <a:ext cx="9144000" cy="4149725"/>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14"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57350" name="Rectangle 115"/>
          <p:cNvSpPr>
            <a:spLocks noGrp="1" noChangeArrowheads="1"/>
          </p:cNvSpPr>
          <p:nvPr>
            <p:ph type="ctrTitle" hasCustomPrompt="1"/>
          </p:nvPr>
        </p:nvSpPr>
        <p:spPr bwMode="gray">
          <a:xfrm>
            <a:off x="250825" y="4149726"/>
            <a:ext cx="8893175" cy="1485567"/>
          </a:xfrm>
          <a:solidFill>
            <a:srgbClr val="879BAA"/>
          </a:solidFill>
        </p:spPr>
        <p:txBody>
          <a:bodyPr wrap="square" lIns="270000" tIns="144000" rIns="370800" bIns="108000" anchor="t">
            <a:spAutoFit/>
          </a:bodyPr>
          <a:lstStyle>
            <a:lvl1pPr>
              <a:defRPr sz="4000" smtClean="0">
                <a:solidFill>
                  <a:schemeClr val="bg1"/>
                </a:solidFill>
                <a:latin typeface="Arial" pitchFamily="34" charset="0"/>
              </a:defRPr>
            </a:lvl1pPr>
          </a:lstStyle>
          <a:p>
            <a:r>
              <a:rPr lang="en-US" noProof="0" dirty="0" smtClean="0"/>
              <a:t>Click the style sheet to edit the chapter title</a:t>
            </a:r>
          </a:p>
        </p:txBody>
      </p:sp>
      <p:sp>
        <p:nvSpPr>
          <p:cNvPr id="57351" name="Rectangle 116"/>
          <p:cNvSpPr>
            <a:spLocks noGrp="1" noChangeArrowheads="1"/>
          </p:cNvSpPr>
          <p:nvPr>
            <p:ph type="subTitle" idx="1" hasCustomPrompt="1"/>
          </p:nvPr>
        </p:nvSpPr>
        <p:spPr bwMode="gray">
          <a:xfrm>
            <a:off x="250825" y="3756643"/>
            <a:ext cx="8893175" cy="393082"/>
          </a:xfrm>
          <a:solidFill>
            <a:srgbClr val="233746">
              <a:alpha val="65000"/>
            </a:srgbClr>
          </a:solidFill>
        </p:spPr>
        <p:txBody>
          <a:bodyPr wrap="square" lIns="270000" tIns="18000" bIns="36000" anchor="b">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8" name="Picture 7" descr="sie_logo_layer_petrol_rgb"/>
          <p:cNvPicPr>
            <a:picLocks noChangeAspect="1" noChangeArrowheads="1"/>
          </p:cNvPicPr>
          <p:nvPr userDrawn="1"/>
        </p:nvPicPr>
        <p:blipFill>
          <a:blip r:embed="rId2" cstate="print"/>
          <a:srcRect/>
          <a:stretch>
            <a:fillRect/>
          </a:stretch>
        </p:blipFill>
        <p:spPr bwMode="auto">
          <a:xfrm>
            <a:off x="7308850" y="0"/>
            <a:ext cx="1439863" cy="804863"/>
          </a:xfrm>
          <a:prstGeom prst="rect">
            <a:avLst/>
          </a:prstGeom>
          <a:noFill/>
        </p:spPr>
      </p:pic>
      <p:sp>
        <p:nvSpPr>
          <p:cNvPr id="12" name="Textfeld 11"/>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r>
              <a:rPr lang="en-US" sz="1000" dirty="0" smtClean="0">
                <a:solidFill>
                  <a:srgbClr val="000000"/>
                </a:solidFill>
                <a:latin typeface="Arial" pitchFamily="34" charset="0"/>
              </a:rPr>
              <a:t>2013-XX-XX</a:t>
            </a:r>
          </a:p>
        </p:txBody>
      </p:sp>
      <p:sp>
        <p:nvSpPr>
          <p:cNvPr id="13" name="Textfeld 12"/>
          <p:cNvSpPr txBox="1"/>
          <p:nvPr userDrawn="1"/>
        </p:nvSpPr>
        <p:spPr>
          <a:xfrm>
            <a:off x="0" y="6598800"/>
            <a:ext cx="1249351" cy="250814"/>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sp>
        <p:nvSpPr>
          <p:cNvPr id="15" name="Textfeld 14"/>
          <p:cNvSpPr txBox="1"/>
          <p:nvPr userDrawn="1"/>
        </p:nvSpPr>
        <p:spPr>
          <a:xfrm>
            <a:off x="2693980" y="6598800"/>
            <a:ext cx="6450019" cy="259200"/>
          </a:xfrm>
          <a:prstGeom prst="rect">
            <a:avLst/>
          </a:prstGeom>
          <a:noFill/>
        </p:spPr>
        <p:txBody>
          <a:bodyPr wrap="square" lIns="0" tIns="0" rIns="370800" bIns="115200" rtlCol="0">
            <a:noAutofit/>
          </a:bodyPr>
          <a:lstStyle/>
          <a:p>
            <a:pPr algn="r" fontAlgn="base">
              <a:lnSpc>
                <a:spcPct val="110000"/>
              </a:lnSpc>
              <a:spcAft>
                <a:spcPct val="0"/>
              </a:spcAft>
            </a:pPr>
            <a:r>
              <a:rPr lang="en-US" sz="1000" dirty="0" smtClean="0">
                <a:solidFill>
                  <a:srgbClr val="000000"/>
                </a:solidFill>
                <a:latin typeface="Arial" pitchFamily="34" charset="0"/>
              </a:rPr>
              <a:t>Author / Department</a:t>
            </a: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Chapter title (big bar up)" type="title" preserve="1">
  <p:cSld name="Chapter title (big bar up)">
    <p:spTree>
      <p:nvGrpSpPr>
        <p:cNvPr id="1" name=""/>
        <p:cNvGrpSpPr/>
        <p:nvPr/>
      </p:nvGrpSpPr>
      <p:grpSpPr>
        <a:xfrm>
          <a:off x="0" y="0"/>
          <a:ext cx="0" cy="0"/>
          <a:chOff x="0" y="0"/>
          <a:chExt cx="0" cy="0"/>
        </a:xfrm>
      </p:grpSpPr>
      <p:sp>
        <p:nvSpPr>
          <p:cNvPr id="8" name="Rectangle 15"/>
          <p:cNvSpPr>
            <a:spLocks noChangeArrowheads="1"/>
          </p:cNvSpPr>
          <p:nvPr userDrawn="1"/>
        </p:nvSpPr>
        <p:spPr bwMode="gray">
          <a:xfrm>
            <a:off x="0" y="0"/>
            <a:ext cx="9144000" cy="5162556"/>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57350" name="Rectangle 115"/>
          <p:cNvSpPr>
            <a:spLocks noGrp="1" noChangeArrowheads="1"/>
          </p:cNvSpPr>
          <p:nvPr>
            <p:ph type="ctrTitle" hasCustomPrompt="1"/>
          </p:nvPr>
        </p:nvSpPr>
        <p:spPr bwMode="gray">
          <a:xfrm>
            <a:off x="250825" y="3676989"/>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chapter title</a:t>
            </a:r>
          </a:p>
        </p:txBody>
      </p:sp>
      <p:sp>
        <p:nvSpPr>
          <p:cNvPr id="57351" name="Rectangle 116"/>
          <p:cNvSpPr>
            <a:spLocks noGrp="1" noChangeArrowheads="1"/>
          </p:cNvSpPr>
          <p:nvPr>
            <p:ph type="subTitle" idx="1" hasCustomPrompt="1"/>
          </p:nvPr>
        </p:nvSpPr>
        <p:spPr bwMode="gray">
          <a:xfrm>
            <a:off x="250825" y="5162557"/>
            <a:ext cx="8893175" cy="393082"/>
          </a:xfrm>
          <a:solidFill>
            <a:srgbClr val="879BAA"/>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2" name="Picture 7" descr="sie_logo_layer_petrol_rgb"/>
          <p:cNvPicPr>
            <a:picLocks noChangeAspect="1" noChangeArrowheads="1"/>
          </p:cNvPicPr>
          <p:nvPr userDrawn="1"/>
        </p:nvPicPr>
        <p:blipFill>
          <a:blip r:embed="rId2" cstate="print"/>
          <a:srcRect/>
          <a:stretch>
            <a:fillRect/>
          </a:stretch>
        </p:blipFill>
        <p:spPr bwMode="auto">
          <a:xfrm>
            <a:off x="7308850" y="0"/>
            <a:ext cx="1439863" cy="804863"/>
          </a:xfrm>
          <a:prstGeom prst="rect">
            <a:avLst/>
          </a:prstGeom>
          <a:noFill/>
        </p:spPr>
      </p:pic>
      <p:sp>
        <p:nvSpPr>
          <p:cNvPr id="13" name="Textfeld 12"/>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r>
              <a:rPr lang="en-US" sz="1000" dirty="0" smtClean="0">
                <a:solidFill>
                  <a:srgbClr val="000000"/>
                </a:solidFill>
                <a:latin typeface="Arial" pitchFamily="34" charset="0"/>
              </a:rPr>
              <a:t>2013-XX-XX</a:t>
            </a:r>
          </a:p>
        </p:txBody>
      </p:sp>
      <p:sp>
        <p:nvSpPr>
          <p:cNvPr id="15" name="Textfeld 14"/>
          <p:cNvSpPr txBox="1"/>
          <p:nvPr userDrawn="1"/>
        </p:nvSpPr>
        <p:spPr>
          <a:xfrm>
            <a:off x="0" y="6598800"/>
            <a:ext cx="1249351" cy="250814"/>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sp>
        <p:nvSpPr>
          <p:cNvPr id="16" name="Textfeld 15"/>
          <p:cNvSpPr txBox="1"/>
          <p:nvPr userDrawn="1"/>
        </p:nvSpPr>
        <p:spPr>
          <a:xfrm>
            <a:off x="2693980" y="6598800"/>
            <a:ext cx="6450019" cy="259200"/>
          </a:xfrm>
          <a:prstGeom prst="rect">
            <a:avLst/>
          </a:prstGeom>
          <a:noFill/>
        </p:spPr>
        <p:txBody>
          <a:bodyPr wrap="square" lIns="0" tIns="0" rIns="370800" bIns="115200" rtlCol="0">
            <a:noAutofit/>
          </a:bodyPr>
          <a:lstStyle/>
          <a:p>
            <a:pPr algn="r" fontAlgn="base">
              <a:lnSpc>
                <a:spcPct val="110000"/>
              </a:lnSpc>
              <a:spcAft>
                <a:spcPct val="0"/>
              </a:spcAft>
            </a:pPr>
            <a:r>
              <a:rPr lang="en-US" sz="1000" dirty="0" smtClean="0">
                <a:solidFill>
                  <a:srgbClr val="000000"/>
                </a:solidFill>
                <a:latin typeface="Arial" pitchFamily="34" charset="0"/>
              </a:rPr>
              <a:t>Author / Department</a:t>
            </a:r>
          </a:p>
        </p:txBody>
      </p:sp>
      <p:sp>
        <p:nvSpPr>
          <p:cNvPr id="10"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Image + Index/Contact" preserve="1" userDrawn="1">
  <p:cSld name="Image + Index/Conta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1" name="Bildplatzhalter 10"/>
          <p:cNvSpPr>
            <a:spLocks noGrp="1"/>
          </p:cNvSpPr>
          <p:nvPr>
            <p:ph type="pic" sz="quarter" idx="13"/>
          </p:nvPr>
        </p:nvSpPr>
        <p:spPr>
          <a:xfrm>
            <a:off x="0" y="1412875"/>
            <a:ext cx="4571999" cy="4752975"/>
          </a:xfrm>
        </p:spPr>
        <p:txBody>
          <a:bodyPr/>
          <a:lstStyle/>
          <a:p>
            <a:endParaRPr lang="en-US" noProof="0" dirty="0"/>
          </a:p>
        </p:txBody>
      </p:sp>
      <p:sp>
        <p:nvSpPr>
          <p:cNvPr id="13"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lvl1pPr>
            <a:lvl2pPr marL="179388" indent="-177800">
              <a:lnSpc>
                <a:spcPct val="100000"/>
              </a:lnSpc>
              <a:spcBef>
                <a:spcPts val="500"/>
              </a:spcBef>
              <a:spcAft>
                <a:spcPts val="500"/>
              </a:spcAft>
              <a:buFont typeface="Arial" pitchFamily="34" charset="0"/>
              <a:buChar char="•"/>
              <a:tabLst>
                <a:tab pos="3773488" algn="r"/>
              </a:tabLst>
              <a:defRPr b="0"/>
            </a:lvl2pPr>
            <a:lvl3pPr marL="177800" indent="-177800">
              <a:lnSpc>
                <a:spcPct val="100000"/>
              </a:lnSpc>
              <a:spcBef>
                <a:spcPts val="500"/>
              </a:spcBef>
              <a:spcAft>
                <a:spcPts val="500"/>
              </a:spcAft>
              <a:tabLst>
                <a:tab pos="3773488" algn="r"/>
              </a:tabLst>
              <a:defRPr b="1"/>
            </a:lvl3pPr>
            <a:lvl4pPr marL="358775" indent="-177800">
              <a:lnSpc>
                <a:spcPct val="100000"/>
              </a:lnSpc>
              <a:spcBef>
                <a:spcPts val="500"/>
              </a:spcBef>
              <a:spcAft>
                <a:spcPts val="500"/>
              </a:spcAft>
              <a:tabLst>
                <a:tab pos="3773488" algn="r"/>
              </a:tabLst>
              <a:defRPr b="0"/>
            </a:lvl4pPr>
            <a:lvl5pPr marL="357188" indent="-177800">
              <a:lnSpc>
                <a:spcPct val="100000"/>
              </a:lnSpc>
              <a:spcBef>
                <a:spcPts val="500"/>
              </a:spcBef>
              <a:spcAft>
                <a:spcPts val="500"/>
              </a:spcAft>
              <a:tabLst>
                <a:tab pos="3773488" algn="r"/>
              </a:tabLst>
              <a:defRPr b="1" baseline="0"/>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ext + Index" preserve="1" userDrawn="1">
  <p:cSld name="Text + Index">
    <p:spTree>
      <p:nvGrpSpPr>
        <p:cNvPr id="1" name=""/>
        <p:cNvGrpSpPr/>
        <p:nvPr/>
      </p:nvGrpSpPr>
      <p:grpSpPr>
        <a:xfrm>
          <a:off x="0" y="0"/>
          <a:ext cx="0" cy="0"/>
          <a:chOff x="0" y="0"/>
          <a:chExt cx="0" cy="0"/>
        </a:xfrm>
      </p:grpSpPr>
      <p:sp>
        <p:nvSpPr>
          <p:cNvPr id="11"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87775" algn="r"/>
              </a:tabLst>
              <a:defRPr/>
            </a:lvl1pPr>
            <a:lvl2pPr marL="179388" indent="-177800">
              <a:lnSpc>
                <a:spcPct val="100000"/>
              </a:lnSpc>
              <a:spcBef>
                <a:spcPts val="500"/>
              </a:spcBef>
              <a:spcAft>
                <a:spcPts val="500"/>
              </a:spcAft>
              <a:buFont typeface="Arial" pitchFamily="34" charset="0"/>
              <a:buChar char="•"/>
              <a:tabLst>
                <a:tab pos="3787775" algn="r"/>
              </a:tabLst>
              <a:defRPr b="0"/>
            </a:lvl2pPr>
            <a:lvl3pPr marL="177800" indent="-177800">
              <a:lnSpc>
                <a:spcPct val="100000"/>
              </a:lnSpc>
              <a:spcBef>
                <a:spcPts val="500"/>
              </a:spcBef>
              <a:spcAft>
                <a:spcPts val="500"/>
              </a:spcAft>
              <a:tabLst>
                <a:tab pos="3787775" algn="r"/>
              </a:tabLst>
              <a:defRPr b="1"/>
            </a:lvl3pPr>
            <a:lvl4pPr marL="360363" indent="-179388">
              <a:lnSpc>
                <a:spcPct val="100000"/>
              </a:lnSpc>
              <a:spcBef>
                <a:spcPts val="500"/>
              </a:spcBef>
              <a:spcAft>
                <a:spcPts val="500"/>
              </a:spcAft>
              <a:tabLst>
                <a:tab pos="3787775" algn="r"/>
              </a:tabLst>
              <a:defRPr b="0"/>
            </a:lvl4pPr>
            <a:lvl5pPr marL="357188" indent="-177800">
              <a:lnSpc>
                <a:spcPct val="100000"/>
              </a:lnSpc>
              <a:spcBef>
                <a:spcPts val="500"/>
              </a:spcBef>
              <a:spcAft>
                <a:spcPts val="500"/>
              </a:spcAft>
              <a:tabLst>
                <a:tab pos="3787775" algn="r"/>
              </a:tabLst>
              <a:defRPr b="1" baseline="0"/>
            </a:lvl5pPr>
            <a:lvl6pPr marL="360363" indent="-180975">
              <a:lnSpc>
                <a:spcPct val="100000"/>
              </a:lnSpc>
              <a:spcBef>
                <a:spcPts val="500"/>
              </a:spcBef>
              <a:spcAft>
                <a:spcPts val="500"/>
              </a:spcAft>
              <a:buFont typeface="Arial" pitchFamily="34" charset="0"/>
              <a:buChar char="•"/>
              <a:tabLst>
                <a:tab pos="3787775"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3" name="Textplatzhalter 12"/>
          <p:cNvSpPr>
            <a:spLocks noGrp="1"/>
          </p:cNvSpPr>
          <p:nvPr>
            <p:ph type="body" sz="quarter" idx="13" hasCustomPrompt="1"/>
          </p:nvPr>
        </p:nvSpPr>
        <p:spPr>
          <a:xfrm>
            <a:off x="539750" y="1412875"/>
            <a:ext cx="403225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Free Content" preserve="1" userDrawn="1">
  <p:cSld name="Free Conten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Free Content" preserve="1" userDrawn="1">
  <p:cSld name="Free Conten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One object (small)" type="obj" preserve="1">
  <p:cSld name="One object (smal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676910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One object (large)" type="obj" preserve="1">
  <p:cSld name="One object (lar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wo columns" preserve="1" userDrawn="1">
  <p:cSld name="Two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403225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4716463" y="1412875"/>
            <a:ext cx="403225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wo rows" preserve="1" userDrawn="1">
  <p:cSld name="Two row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6769101"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676910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hree columns" preserve="1" userDrawn="1">
  <p:cSld name="Three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258762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3271833" y="1412875"/>
            <a:ext cx="274003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6156325" y="1412875"/>
            <a:ext cx="2592388"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Four objects" preserve="1" userDrawn="1">
  <p:cSld name="Four objec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4032251" cy="2303464"/>
          </a:xfrm>
        </p:spPr>
        <p:txBody>
          <a:bodyPr/>
          <a:lstStyle>
            <a:lvl3pPr>
              <a:defRPr/>
            </a:lvl3pPr>
            <a:lvl4pPr>
              <a:defRPr/>
            </a:lvl4pPr>
            <a:lvl5pPr>
              <a:defRPr/>
            </a:lvl5p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403225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4716463" y="1412875"/>
            <a:ext cx="4032250" cy="2303463"/>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hasCustomPrompt="1"/>
          </p:nvPr>
        </p:nvSpPr>
        <p:spPr>
          <a:xfrm>
            <a:off x="4716463" y="3860800"/>
            <a:ext cx="403225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Free Content + Navigation" preserve="1" userDrawn="1">
  <p:cSld name="Free Content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4" name="Textplatzhalter 13"/>
          <p:cNvSpPr>
            <a:spLocks noGrp="1"/>
          </p:cNvSpPr>
          <p:nvPr>
            <p:ph type="body" sz="quarter" idx="13"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One object (small) + Navigation" preserve="1" userDrawn="1">
  <p:cSld name="One object (small)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676910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4" name="Textplatzhalter 13"/>
          <p:cNvSpPr>
            <a:spLocks noGrp="1"/>
          </p:cNvSpPr>
          <p:nvPr>
            <p:ph type="body" sz="quarter" idx="13"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wo columns + Navigation" preserve="1" userDrawn="1">
  <p:cSld name="Two column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50" y="1412874"/>
            <a:ext cx="3309936"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3994149" y="1412875"/>
            <a:ext cx="3314702"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object (small)" type="obj" preserve="1">
  <p:cSld name="One object (smal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4"/>
            <a:ext cx="6769101"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wo rows + Navigation" preserve="1" userDrawn="1">
  <p:cSld name="Two row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6769101"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676910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Four objects + Navigation" preserve="1" userDrawn="1">
  <p:cSld name="Four object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50" y="1412875"/>
            <a:ext cx="3309936"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3309934"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3994149" y="1412875"/>
            <a:ext cx="3314702" cy="2303463"/>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hasCustomPrompt="1"/>
          </p:nvPr>
        </p:nvSpPr>
        <p:spPr>
          <a:xfrm>
            <a:off x="3994149" y="3860800"/>
            <a:ext cx="3314702"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8" name="Textplatzhalter 13"/>
          <p:cNvSpPr>
            <a:spLocks noGrp="1"/>
          </p:cNvSpPr>
          <p:nvPr>
            <p:ph type="body" sz="quarter" idx="16"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Title (big bar down)" preserve="1" userDrawn="1">
  <p:cSld name="Title (big bar down)">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nvGraphicFramePr>
        <p:xfrm>
          <a:off x="1587" y="1588"/>
          <a:ext cx="1587" cy="1587"/>
        </p:xfrm>
        <a:graphic>
          <a:graphicData uri="http://schemas.openxmlformats.org/presentationml/2006/ole">
            <p:oleObj spid="_x0000_s97282" name="think-cell Slide" r:id="rId3" imgW="360" imgH="360" progId="">
              <p:embed/>
            </p:oleObj>
          </a:graphicData>
        </a:graphic>
      </p:graphicFrame>
      <p:sp>
        <p:nvSpPr>
          <p:cNvPr id="17" name="Rectangle 7"/>
          <p:cNvSpPr>
            <a:spLocks noChangeArrowheads="1"/>
          </p:cNvSpPr>
          <p:nvPr userDrawn="1"/>
        </p:nvSpPr>
        <p:spPr bwMode="auto">
          <a:xfrm>
            <a:off x="251460" y="4005072"/>
            <a:ext cx="8892540" cy="1440180"/>
          </a:xfrm>
          <a:prstGeom prst="rect">
            <a:avLst/>
          </a:prstGeom>
          <a:solidFill>
            <a:srgbClr val="657E88"/>
          </a:solidFill>
          <a:ln w="9525">
            <a:noFill/>
            <a:round/>
            <a:headEnd/>
            <a:tailEnd/>
          </a:ln>
        </p:spPr>
        <p:txBody>
          <a:bodyPr wrap="square" lIns="0" tIns="0" rIns="0" bIns="0">
            <a:noAutofit/>
          </a:bodyPr>
          <a:lstStyle/>
          <a:p>
            <a:pPr fontAlgn="base">
              <a:spcBef>
                <a:spcPct val="50000"/>
              </a:spcBef>
              <a:spcAft>
                <a:spcPct val="0"/>
              </a:spcAft>
            </a:pPr>
            <a:endParaRPr lang="en-US" sz="2400">
              <a:solidFill>
                <a:srgbClr val="000000"/>
              </a:solidFill>
              <a:latin typeface="Arial" pitchFamily="34" charset="0"/>
            </a:endParaRPr>
          </a:p>
        </p:txBody>
      </p:sp>
      <p:sp>
        <p:nvSpPr>
          <p:cNvPr id="8" name="Rectangle 15"/>
          <p:cNvSpPr>
            <a:spLocks noChangeArrowheads="1"/>
          </p:cNvSpPr>
          <p:nvPr userDrawn="1"/>
        </p:nvSpPr>
        <p:spPr bwMode="auto">
          <a:xfrm>
            <a:off x="0" y="0"/>
            <a:ext cx="9144000" cy="4149725"/>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9" name="Picture 8" descr="sample 3.png"/>
          <p:cNvPicPr>
            <a:picLocks noChangeAspect="1"/>
          </p:cNvPicPr>
          <p:nvPr userDrawn="1"/>
        </p:nvPicPr>
        <p:blipFill>
          <a:blip r:embed="rId4" cstate="print"/>
          <a:srcRect t="2415"/>
          <a:stretch>
            <a:fillRect/>
          </a:stretch>
        </p:blipFill>
        <p:spPr bwMode="auto">
          <a:xfrm>
            <a:off x="0" y="0"/>
            <a:ext cx="9144000" cy="4149090"/>
          </a:xfrm>
          <a:prstGeom prst="rect">
            <a:avLst/>
          </a:prstGeom>
          <a:noFill/>
          <a:ln w="9525">
            <a:noFill/>
            <a:miter lim="800000"/>
            <a:headEnd/>
            <a:tailEnd/>
          </a:ln>
          <a:effectLst>
            <a:outerShdw algn="tl" rotWithShape="0">
              <a:srgbClr val="808080">
                <a:alpha val="70000"/>
              </a:srgbClr>
            </a:outerShdw>
          </a:effectLst>
        </p:spPr>
      </p:pic>
      <p:sp>
        <p:nvSpPr>
          <p:cNvPr id="14"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2"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pic>
        <p:nvPicPr>
          <p:cNvPr id="11" name="Grafik 10" descr="SIE_Logo_Layer_Petrol_RGB_A3_76mm.wmf"/>
          <p:cNvPicPr>
            <a:picLocks noChangeAspect="1"/>
          </p:cNvPicPr>
          <p:nvPr userDrawn="1"/>
        </p:nvPicPr>
        <p:blipFill>
          <a:blip r:embed="rId5" cstate="print"/>
          <a:stretch>
            <a:fillRect/>
          </a:stretch>
        </p:blipFill>
        <p:spPr>
          <a:xfrm>
            <a:off x="539750" y="-4"/>
            <a:ext cx="1728000" cy="967833"/>
          </a:xfrm>
          <a:prstGeom prst="rect">
            <a:avLst/>
          </a:prstGeom>
        </p:spPr>
      </p:pic>
      <p:pic>
        <p:nvPicPr>
          <p:cNvPr id="16" name="Picture 15" descr="2014 Building Together Event Logo white.png"/>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a:off x="417210" y="4290652"/>
            <a:ext cx="4968564" cy="1045543"/>
          </a:xfrm>
          <a:prstGeom prst="rect">
            <a:avLst/>
          </a:prstGeom>
        </p:spPr>
      </p:pic>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Title (big bar up)" type="title" preserve="1">
  <p:cSld name="Title (big bar up)">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5162556"/>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rcRect b="24722"/>
          <a:stretch>
            <a:fillRect/>
          </a:stretch>
        </p:blipFill>
        <p:spPr>
          <a:xfrm>
            <a:off x="0" y="0"/>
            <a:ext cx="9144000" cy="5162556"/>
          </a:xfrm>
          <a:prstGeom prst="rect">
            <a:avLst/>
          </a:prstGeom>
        </p:spPr>
      </p:pic>
      <p:sp>
        <p:nvSpPr>
          <p:cNvPr id="57350" name="Rectangle 115"/>
          <p:cNvSpPr>
            <a:spLocks noGrp="1" noChangeArrowheads="1"/>
          </p:cNvSpPr>
          <p:nvPr>
            <p:ph type="ctrTitle" hasCustomPrompt="1"/>
          </p:nvPr>
        </p:nvSpPr>
        <p:spPr bwMode="gray">
          <a:xfrm>
            <a:off x="250825" y="3676989"/>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gray">
          <a:xfrm>
            <a:off x="250825" y="5162557"/>
            <a:ext cx="8893175" cy="393082"/>
          </a:xfrm>
          <a:solidFill>
            <a:srgbClr val="879BAA"/>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Title fullscreen (big bar down)" type="title" preserve="1">
  <p:cSld name="Title fullscreen (big bar down)">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685800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tretch>
            <a:fillRect/>
          </a:stretch>
        </p:blipFill>
        <p:spPr>
          <a:xfrm>
            <a:off x="0" y="0"/>
            <a:ext cx="9144000" cy="6858000"/>
          </a:xfrm>
          <a:prstGeom prst="rect">
            <a:avLst/>
          </a:prstGeom>
        </p:spPr>
      </p:pic>
      <p:sp>
        <p:nvSpPr>
          <p:cNvPr id="57350" name="Rectangle 115"/>
          <p:cNvSpPr>
            <a:spLocks noGrp="1" noChangeArrowheads="1"/>
          </p:cNvSpPr>
          <p:nvPr>
            <p:ph type="ctrTitle" hasCustomPrompt="1"/>
          </p:nvPr>
        </p:nvSpPr>
        <p:spPr bwMode="ltGray">
          <a:xfrm>
            <a:off x="250825" y="2851200"/>
            <a:ext cx="8893175" cy="1485567"/>
          </a:xfrm>
          <a:solidFill>
            <a:srgbClr val="233746">
              <a:alpha val="65000"/>
            </a:srgbClr>
          </a:solidFill>
        </p:spPr>
        <p:txBody>
          <a:bodyPr wrap="square" lIns="270000" tIns="144000" rIns="370800" bIns="108000" anchor="t"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ltGray">
          <a:xfrm>
            <a:off x="250825" y="2462400"/>
            <a:ext cx="8893175" cy="392400"/>
          </a:xfrm>
          <a:solidFill>
            <a:srgbClr val="233746">
              <a:alpha val="65000"/>
            </a:srgbClr>
          </a:solidFill>
        </p:spPr>
        <p:txBody>
          <a:bodyPr wrap="square" lIns="270000" tIns="18000" bIns="36000" anchor="b"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000000"/>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Title fullscreen (big bar up)" type="title" preserve="1">
  <p:cSld name="Title fullscreen (big bar up)">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685800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tretch>
            <a:fillRect/>
          </a:stretch>
        </p:blipFill>
        <p:spPr>
          <a:xfrm>
            <a:off x="0" y="0"/>
            <a:ext cx="9144000" cy="6858000"/>
          </a:xfrm>
          <a:prstGeom prst="rect">
            <a:avLst/>
          </a:prstGeom>
        </p:spPr>
      </p:pic>
      <p:sp>
        <p:nvSpPr>
          <p:cNvPr id="57350" name="Rectangle 115"/>
          <p:cNvSpPr>
            <a:spLocks noGrp="1" noChangeArrowheads="1"/>
          </p:cNvSpPr>
          <p:nvPr>
            <p:ph type="ctrTitle" hasCustomPrompt="1"/>
          </p:nvPr>
        </p:nvSpPr>
        <p:spPr bwMode="ltGray">
          <a:xfrm>
            <a:off x="250825" y="2376000"/>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ltGray">
          <a:xfrm>
            <a:off x="250825" y="3859200"/>
            <a:ext cx="8893175" cy="399144"/>
          </a:xfrm>
          <a:solidFill>
            <a:srgbClr val="233746">
              <a:alpha val="65000"/>
            </a:srgbClr>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000000"/>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defRPr/>
            </a:pPr>
            <a:r>
              <a:rPr lang="en-US" sz="1000" b="1" dirty="0" smtClean="0">
                <a:solidFill>
                  <a:srgbClr val="000000"/>
                </a:solidFill>
                <a:latin typeface="Arial" pitchFamily="34" charset="0"/>
              </a:rPr>
              <a:t>usa.siemens.com/infrastructure-cities</a:t>
            </a: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Chapter title (big bar down)" type="title" preserve="1">
  <p:cSld name="Chapter title (big bar down)">
    <p:spTree>
      <p:nvGrpSpPr>
        <p:cNvPr id="1" name=""/>
        <p:cNvGrpSpPr/>
        <p:nvPr/>
      </p:nvGrpSpPr>
      <p:grpSpPr>
        <a:xfrm>
          <a:off x="0" y="0"/>
          <a:ext cx="0" cy="0"/>
          <a:chOff x="0" y="0"/>
          <a:chExt cx="0" cy="0"/>
        </a:xfrm>
      </p:grpSpPr>
      <p:sp>
        <p:nvSpPr>
          <p:cNvPr id="57359" name="Rectangle 15"/>
          <p:cNvSpPr>
            <a:spLocks noChangeArrowheads="1"/>
          </p:cNvSpPr>
          <p:nvPr userDrawn="1"/>
        </p:nvSpPr>
        <p:spPr bwMode="gray">
          <a:xfrm>
            <a:off x="0" y="0"/>
            <a:ext cx="9144000" cy="4149725"/>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14"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57350" name="Rectangle 115"/>
          <p:cNvSpPr>
            <a:spLocks noGrp="1" noChangeArrowheads="1"/>
          </p:cNvSpPr>
          <p:nvPr>
            <p:ph type="ctrTitle" hasCustomPrompt="1"/>
          </p:nvPr>
        </p:nvSpPr>
        <p:spPr bwMode="gray">
          <a:xfrm>
            <a:off x="250825" y="4149726"/>
            <a:ext cx="8893175" cy="1485567"/>
          </a:xfrm>
          <a:solidFill>
            <a:srgbClr val="879BAA"/>
          </a:solidFill>
        </p:spPr>
        <p:txBody>
          <a:bodyPr wrap="square" lIns="270000" tIns="144000" rIns="370800" bIns="108000" anchor="t">
            <a:spAutoFit/>
          </a:bodyPr>
          <a:lstStyle>
            <a:lvl1pPr>
              <a:defRPr sz="4000" smtClean="0">
                <a:solidFill>
                  <a:schemeClr val="bg1"/>
                </a:solidFill>
                <a:latin typeface="Arial" pitchFamily="34" charset="0"/>
              </a:defRPr>
            </a:lvl1pPr>
          </a:lstStyle>
          <a:p>
            <a:r>
              <a:rPr lang="en-US" noProof="0" dirty="0" smtClean="0"/>
              <a:t>Click the style sheet to edit the chapter title</a:t>
            </a:r>
          </a:p>
        </p:txBody>
      </p:sp>
      <p:sp>
        <p:nvSpPr>
          <p:cNvPr id="57351" name="Rectangle 116"/>
          <p:cNvSpPr>
            <a:spLocks noGrp="1" noChangeArrowheads="1"/>
          </p:cNvSpPr>
          <p:nvPr>
            <p:ph type="subTitle" idx="1" hasCustomPrompt="1"/>
          </p:nvPr>
        </p:nvSpPr>
        <p:spPr bwMode="gray">
          <a:xfrm>
            <a:off x="250825" y="3756643"/>
            <a:ext cx="8893175" cy="393082"/>
          </a:xfrm>
          <a:solidFill>
            <a:srgbClr val="233746">
              <a:alpha val="65000"/>
            </a:srgbClr>
          </a:solidFill>
        </p:spPr>
        <p:txBody>
          <a:bodyPr wrap="square" lIns="270000" tIns="18000" bIns="36000" anchor="b">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8" name="Picture 7" descr="sie_logo_layer_petrol_rgb"/>
          <p:cNvPicPr>
            <a:picLocks noChangeAspect="1" noChangeArrowheads="1"/>
          </p:cNvPicPr>
          <p:nvPr userDrawn="1"/>
        </p:nvPicPr>
        <p:blipFill>
          <a:blip r:embed="rId2" cstate="print"/>
          <a:srcRect/>
          <a:stretch>
            <a:fillRect/>
          </a:stretch>
        </p:blipFill>
        <p:spPr bwMode="auto">
          <a:xfrm>
            <a:off x="7308850" y="0"/>
            <a:ext cx="1439863" cy="804863"/>
          </a:xfrm>
          <a:prstGeom prst="rect">
            <a:avLst/>
          </a:prstGeom>
          <a:noFill/>
        </p:spPr>
      </p:pic>
      <p:sp>
        <p:nvSpPr>
          <p:cNvPr id="12" name="Textfeld 11"/>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r>
              <a:rPr lang="en-US" sz="1000" dirty="0" smtClean="0">
                <a:solidFill>
                  <a:srgbClr val="000000"/>
                </a:solidFill>
                <a:latin typeface="Arial" pitchFamily="34" charset="0"/>
              </a:rPr>
              <a:t>2013-XX-XX</a:t>
            </a:r>
          </a:p>
        </p:txBody>
      </p:sp>
      <p:sp>
        <p:nvSpPr>
          <p:cNvPr id="13" name="Textfeld 12"/>
          <p:cNvSpPr txBox="1"/>
          <p:nvPr userDrawn="1"/>
        </p:nvSpPr>
        <p:spPr>
          <a:xfrm>
            <a:off x="0" y="6598800"/>
            <a:ext cx="1249351" cy="250814"/>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sp>
        <p:nvSpPr>
          <p:cNvPr id="15" name="Textfeld 14"/>
          <p:cNvSpPr txBox="1"/>
          <p:nvPr userDrawn="1"/>
        </p:nvSpPr>
        <p:spPr>
          <a:xfrm>
            <a:off x="2693980" y="6598800"/>
            <a:ext cx="6450019" cy="259200"/>
          </a:xfrm>
          <a:prstGeom prst="rect">
            <a:avLst/>
          </a:prstGeom>
          <a:noFill/>
        </p:spPr>
        <p:txBody>
          <a:bodyPr wrap="square" lIns="0" tIns="0" rIns="370800" bIns="115200" rtlCol="0">
            <a:noAutofit/>
          </a:bodyPr>
          <a:lstStyle/>
          <a:p>
            <a:pPr algn="r" fontAlgn="base">
              <a:lnSpc>
                <a:spcPct val="110000"/>
              </a:lnSpc>
              <a:spcAft>
                <a:spcPct val="0"/>
              </a:spcAft>
            </a:pPr>
            <a:r>
              <a:rPr lang="en-US" sz="1000" dirty="0" smtClean="0">
                <a:solidFill>
                  <a:srgbClr val="000000"/>
                </a:solidFill>
                <a:latin typeface="Arial" pitchFamily="34" charset="0"/>
              </a:rPr>
              <a:t>Author / Department</a:t>
            </a: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Chapter title (big bar up)" type="title" preserve="1">
  <p:cSld name="Chapter title (big bar up)">
    <p:spTree>
      <p:nvGrpSpPr>
        <p:cNvPr id="1" name=""/>
        <p:cNvGrpSpPr/>
        <p:nvPr/>
      </p:nvGrpSpPr>
      <p:grpSpPr>
        <a:xfrm>
          <a:off x="0" y="0"/>
          <a:ext cx="0" cy="0"/>
          <a:chOff x="0" y="0"/>
          <a:chExt cx="0" cy="0"/>
        </a:xfrm>
      </p:grpSpPr>
      <p:sp>
        <p:nvSpPr>
          <p:cNvPr id="8" name="Rectangle 15"/>
          <p:cNvSpPr>
            <a:spLocks noChangeArrowheads="1"/>
          </p:cNvSpPr>
          <p:nvPr userDrawn="1"/>
        </p:nvSpPr>
        <p:spPr bwMode="gray">
          <a:xfrm>
            <a:off x="0" y="0"/>
            <a:ext cx="9144000" cy="5162556"/>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57350" name="Rectangle 115"/>
          <p:cNvSpPr>
            <a:spLocks noGrp="1" noChangeArrowheads="1"/>
          </p:cNvSpPr>
          <p:nvPr>
            <p:ph type="ctrTitle" hasCustomPrompt="1"/>
          </p:nvPr>
        </p:nvSpPr>
        <p:spPr bwMode="gray">
          <a:xfrm>
            <a:off x="250825" y="3676989"/>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chapter title</a:t>
            </a:r>
          </a:p>
        </p:txBody>
      </p:sp>
      <p:sp>
        <p:nvSpPr>
          <p:cNvPr id="57351" name="Rectangle 116"/>
          <p:cNvSpPr>
            <a:spLocks noGrp="1" noChangeArrowheads="1"/>
          </p:cNvSpPr>
          <p:nvPr>
            <p:ph type="subTitle" idx="1" hasCustomPrompt="1"/>
          </p:nvPr>
        </p:nvSpPr>
        <p:spPr bwMode="gray">
          <a:xfrm>
            <a:off x="250825" y="5162557"/>
            <a:ext cx="8893175" cy="393082"/>
          </a:xfrm>
          <a:solidFill>
            <a:srgbClr val="879BAA"/>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2" name="Picture 7" descr="sie_logo_layer_petrol_rgb"/>
          <p:cNvPicPr>
            <a:picLocks noChangeAspect="1" noChangeArrowheads="1"/>
          </p:cNvPicPr>
          <p:nvPr userDrawn="1"/>
        </p:nvPicPr>
        <p:blipFill>
          <a:blip r:embed="rId2" cstate="print"/>
          <a:srcRect/>
          <a:stretch>
            <a:fillRect/>
          </a:stretch>
        </p:blipFill>
        <p:spPr bwMode="auto">
          <a:xfrm>
            <a:off x="7308850" y="0"/>
            <a:ext cx="1439863" cy="804863"/>
          </a:xfrm>
          <a:prstGeom prst="rect">
            <a:avLst/>
          </a:prstGeom>
          <a:noFill/>
        </p:spPr>
      </p:pic>
      <p:sp>
        <p:nvSpPr>
          <p:cNvPr id="13" name="Textfeld 12"/>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r>
              <a:rPr lang="en-US" sz="1000" dirty="0" smtClean="0">
                <a:solidFill>
                  <a:srgbClr val="000000"/>
                </a:solidFill>
                <a:latin typeface="Arial" pitchFamily="34" charset="0"/>
              </a:rPr>
              <a:t>2013-XX-XX</a:t>
            </a:r>
          </a:p>
        </p:txBody>
      </p:sp>
      <p:sp>
        <p:nvSpPr>
          <p:cNvPr id="15" name="Textfeld 14"/>
          <p:cNvSpPr txBox="1"/>
          <p:nvPr userDrawn="1"/>
        </p:nvSpPr>
        <p:spPr>
          <a:xfrm>
            <a:off x="0" y="6598800"/>
            <a:ext cx="1249351" cy="250814"/>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sp>
        <p:nvSpPr>
          <p:cNvPr id="16" name="Textfeld 15"/>
          <p:cNvSpPr txBox="1"/>
          <p:nvPr userDrawn="1"/>
        </p:nvSpPr>
        <p:spPr>
          <a:xfrm>
            <a:off x="2693980" y="6598800"/>
            <a:ext cx="6450019" cy="259200"/>
          </a:xfrm>
          <a:prstGeom prst="rect">
            <a:avLst/>
          </a:prstGeom>
          <a:noFill/>
        </p:spPr>
        <p:txBody>
          <a:bodyPr wrap="square" lIns="0" tIns="0" rIns="370800" bIns="115200" rtlCol="0">
            <a:noAutofit/>
          </a:bodyPr>
          <a:lstStyle/>
          <a:p>
            <a:pPr algn="r" fontAlgn="base">
              <a:lnSpc>
                <a:spcPct val="110000"/>
              </a:lnSpc>
              <a:spcAft>
                <a:spcPct val="0"/>
              </a:spcAft>
            </a:pPr>
            <a:r>
              <a:rPr lang="en-US" sz="1000" dirty="0" smtClean="0">
                <a:solidFill>
                  <a:srgbClr val="000000"/>
                </a:solidFill>
                <a:latin typeface="Arial" pitchFamily="34" charset="0"/>
              </a:rPr>
              <a:t>Author / Department</a:t>
            </a:r>
          </a:p>
        </p:txBody>
      </p:sp>
      <p:sp>
        <p:nvSpPr>
          <p:cNvPr id="10"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Image + Index/Contact" preserve="1" userDrawn="1">
  <p:cSld name="Image + Index/Conta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1" name="Bildplatzhalter 10"/>
          <p:cNvSpPr>
            <a:spLocks noGrp="1"/>
          </p:cNvSpPr>
          <p:nvPr>
            <p:ph type="pic" sz="quarter" idx="13"/>
          </p:nvPr>
        </p:nvSpPr>
        <p:spPr>
          <a:xfrm>
            <a:off x="0" y="1412875"/>
            <a:ext cx="4571999" cy="4752975"/>
          </a:xfrm>
        </p:spPr>
        <p:txBody>
          <a:bodyPr/>
          <a:lstStyle/>
          <a:p>
            <a:endParaRPr lang="en-US" noProof="0" dirty="0"/>
          </a:p>
        </p:txBody>
      </p:sp>
      <p:sp>
        <p:nvSpPr>
          <p:cNvPr id="13"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lvl1pPr>
            <a:lvl2pPr marL="179388" indent="-177800">
              <a:lnSpc>
                <a:spcPct val="100000"/>
              </a:lnSpc>
              <a:spcBef>
                <a:spcPts val="500"/>
              </a:spcBef>
              <a:spcAft>
                <a:spcPts val="500"/>
              </a:spcAft>
              <a:buFont typeface="Arial" pitchFamily="34" charset="0"/>
              <a:buChar char="•"/>
              <a:tabLst>
                <a:tab pos="3773488" algn="r"/>
              </a:tabLst>
              <a:defRPr b="0"/>
            </a:lvl2pPr>
            <a:lvl3pPr marL="177800" indent="-177800">
              <a:lnSpc>
                <a:spcPct val="100000"/>
              </a:lnSpc>
              <a:spcBef>
                <a:spcPts val="500"/>
              </a:spcBef>
              <a:spcAft>
                <a:spcPts val="500"/>
              </a:spcAft>
              <a:tabLst>
                <a:tab pos="3773488" algn="r"/>
              </a:tabLst>
              <a:defRPr b="1"/>
            </a:lvl3pPr>
            <a:lvl4pPr marL="358775" indent="-177800">
              <a:lnSpc>
                <a:spcPct val="100000"/>
              </a:lnSpc>
              <a:spcBef>
                <a:spcPts val="500"/>
              </a:spcBef>
              <a:spcAft>
                <a:spcPts val="500"/>
              </a:spcAft>
              <a:tabLst>
                <a:tab pos="3773488" algn="r"/>
              </a:tabLst>
              <a:defRPr b="0"/>
            </a:lvl4pPr>
            <a:lvl5pPr marL="357188" indent="-177800">
              <a:lnSpc>
                <a:spcPct val="100000"/>
              </a:lnSpc>
              <a:spcBef>
                <a:spcPts val="500"/>
              </a:spcBef>
              <a:spcAft>
                <a:spcPts val="500"/>
              </a:spcAft>
              <a:tabLst>
                <a:tab pos="3773488" algn="r"/>
              </a:tabLst>
              <a:defRPr b="1" baseline="0"/>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ext + Index" preserve="1" userDrawn="1">
  <p:cSld name="Text + Index">
    <p:spTree>
      <p:nvGrpSpPr>
        <p:cNvPr id="1" name=""/>
        <p:cNvGrpSpPr/>
        <p:nvPr/>
      </p:nvGrpSpPr>
      <p:grpSpPr>
        <a:xfrm>
          <a:off x="0" y="0"/>
          <a:ext cx="0" cy="0"/>
          <a:chOff x="0" y="0"/>
          <a:chExt cx="0" cy="0"/>
        </a:xfrm>
      </p:grpSpPr>
      <p:sp>
        <p:nvSpPr>
          <p:cNvPr id="11"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87775" algn="r"/>
              </a:tabLst>
              <a:defRPr/>
            </a:lvl1pPr>
            <a:lvl2pPr marL="179388" indent="-177800">
              <a:lnSpc>
                <a:spcPct val="100000"/>
              </a:lnSpc>
              <a:spcBef>
                <a:spcPts val="500"/>
              </a:spcBef>
              <a:spcAft>
                <a:spcPts val="500"/>
              </a:spcAft>
              <a:buFont typeface="Arial" pitchFamily="34" charset="0"/>
              <a:buChar char="•"/>
              <a:tabLst>
                <a:tab pos="3787775" algn="r"/>
              </a:tabLst>
              <a:defRPr b="0"/>
            </a:lvl2pPr>
            <a:lvl3pPr marL="177800" indent="-177800">
              <a:lnSpc>
                <a:spcPct val="100000"/>
              </a:lnSpc>
              <a:spcBef>
                <a:spcPts val="500"/>
              </a:spcBef>
              <a:spcAft>
                <a:spcPts val="500"/>
              </a:spcAft>
              <a:tabLst>
                <a:tab pos="3787775" algn="r"/>
              </a:tabLst>
              <a:defRPr b="1"/>
            </a:lvl3pPr>
            <a:lvl4pPr marL="360363" indent="-179388">
              <a:lnSpc>
                <a:spcPct val="100000"/>
              </a:lnSpc>
              <a:spcBef>
                <a:spcPts val="500"/>
              </a:spcBef>
              <a:spcAft>
                <a:spcPts val="500"/>
              </a:spcAft>
              <a:tabLst>
                <a:tab pos="3787775" algn="r"/>
              </a:tabLst>
              <a:defRPr b="0"/>
            </a:lvl4pPr>
            <a:lvl5pPr marL="357188" indent="-177800">
              <a:lnSpc>
                <a:spcPct val="100000"/>
              </a:lnSpc>
              <a:spcBef>
                <a:spcPts val="500"/>
              </a:spcBef>
              <a:spcAft>
                <a:spcPts val="500"/>
              </a:spcAft>
              <a:tabLst>
                <a:tab pos="3787775" algn="r"/>
              </a:tabLst>
              <a:defRPr b="1" baseline="0"/>
            </a:lvl5pPr>
            <a:lvl6pPr marL="360363" indent="-180975">
              <a:lnSpc>
                <a:spcPct val="100000"/>
              </a:lnSpc>
              <a:spcBef>
                <a:spcPts val="500"/>
              </a:spcBef>
              <a:spcAft>
                <a:spcPts val="500"/>
              </a:spcAft>
              <a:buFont typeface="Arial" pitchFamily="34" charset="0"/>
              <a:buChar char="•"/>
              <a:tabLst>
                <a:tab pos="3787775"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3" name="Textplatzhalter 12"/>
          <p:cNvSpPr>
            <a:spLocks noGrp="1"/>
          </p:cNvSpPr>
          <p:nvPr>
            <p:ph type="body" sz="quarter" idx="13" hasCustomPrompt="1"/>
          </p:nvPr>
        </p:nvSpPr>
        <p:spPr>
          <a:xfrm>
            <a:off x="539750" y="1412875"/>
            <a:ext cx="403225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object (large)" type="obj" preserve="1">
  <p:cSld name="One object (larg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Free Content" preserve="1" userDrawn="1">
  <p:cSld name="Free Conten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One object (small)" type="obj" preserve="1">
  <p:cSld name="One object (smal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676910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One object (large)" type="obj" preserve="1">
  <p:cSld name="One object (lar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wo columns" preserve="1" userDrawn="1">
  <p:cSld name="Two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403225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4716463" y="1412875"/>
            <a:ext cx="403225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wo rows" preserve="1" userDrawn="1">
  <p:cSld name="Two row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6769101"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676910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hree columns" preserve="1" userDrawn="1">
  <p:cSld name="Three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258762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3271833" y="1412875"/>
            <a:ext cx="274003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6156325" y="1412875"/>
            <a:ext cx="2592388"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Four objects" preserve="1" userDrawn="1">
  <p:cSld name="Four objec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4032251" cy="2303464"/>
          </a:xfrm>
        </p:spPr>
        <p:txBody>
          <a:bodyPr/>
          <a:lstStyle>
            <a:lvl3pPr>
              <a:defRPr/>
            </a:lvl3pPr>
            <a:lvl4pPr>
              <a:defRPr/>
            </a:lvl4pPr>
            <a:lvl5pPr>
              <a:defRPr/>
            </a:lvl5p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403225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4716463" y="1412875"/>
            <a:ext cx="4032250" cy="2303463"/>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hasCustomPrompt="1"/>
          </p:nvPr>
        </p:nvSpPr>
        <p:spPr>
          <a:xfrm>
            <a:off x="4716463" y="3860800"/>
            <a:ext cx="403225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Free Content + Navigation" preserve="1" userDrawn="1">
  <p:cSld name="Free Content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4" name="Textplatzhalter 13"/>
          <p:cNvSpPr>
            <a:spLocks noGrp="1"/>
          </p:cNvSpPr>
          <p:nvPr>
            <p:ph type="body" sz="quarter" idx="13"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One object (small) + Navigation" preserve="1" userDrawn="1">
  <p:cSld name="One object (small)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676910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4" name="Textplatzhalter 13"/>
          <p:cNvSpPr>
            <a:spLocks noGrp="1"/>
          </p:cNvSpPr>
          <p:nvPr>
            <p:ph type="body" sz="quarter" idx="13"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wo columns + Navigation" preserve="1" userDrawn="1">
  <p:cSld name="Two column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50" y="1412874"/>
            <a:ext cx="3309936"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3994149" y="1412875"/>
            <a:ext cx="3314702"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lumns" preserve="1" userDrawn="1">
  <p:cSld name="Two column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4"/>
            <a:ext cx="4032251"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4716463" y="1412875"/>
            <a:ext cx="4032250" cy="4752975"/>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wo rows + Navigation" preserve="1" userDrawn="1">
  <p:cSld name="Two row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6769101"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676910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Four objects + Navigation" preserve="1" userDrawn="1">
  <p:cSld name="Four object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50" y="1412875"/>
            <a:ext cx="3309936"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3309934"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3994149" y="1412875"/>
            <a:ext cx="3314702" cy="2303463"/>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hasCustomPrompt="1"/>
          </p:nvPr>
        </p:nvSpPr>
        <p:spPr>
          <a:xfrm>
            <a:off x="3994149" y="3860800"/>
            <a:ext cx="3314702"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8" name="Textplatzhalter 13"/>
          <p:cNvSpPr>
            <a:spLocks noGrp="1"/>
          </p:cNvSpPr>
          <p:nvPr>
            <p:ph type="body" sz="quarter" idx="16"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Title (big bar down)" preserve="1" userDrawn="1">
  <p:cSld name="Title (big bar down)">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nvGraphicFramePr>
        <p:xfrm>
          <a:off x="1587" y="1588"/>
          <a:ext cx="1587" cy="1587"/>
        </p:xfrm>
        <a:graphic>
          <a:graphicData uri="http://schemas.openxmlformats.org/presentationml/2006/ole">
            <p:oleObj spid="_x0000_s102402" name="think-cell Slide" r:id="rId3" imgW="360" imgH="360" progId="">
              <p:embed/>
            </p:oleObj>
          </a:graphicData>
        </a:graphic>
      </p:graphicFrame>
      <p:sp>
        <p:nvSpPr>
          <p:cNvPr id="17" name="Rectangle 7"/>
          <p:cNvSpPr>
            <a:spLocks noChangeArrowheads="1"/>
          </p:cNvSpPr>
          <p:nvPr userDrawn="1"/>
        </p:nvSpPr>
        <p:spPr bwMode="auto">
          <a:xfrm>
            <a:off x="251460" y="4005072"/>
            <a:ext cx="8892540" cy="1440180"/>
          </a:xfrm>
          <a:prstGeom prst="rect">
            <a:avLst/>
          </a:prstGeom>
          <a:solidFill>
            <a:srgbClr val="657E88"/>
          </a:solidFill>
          <a:ln w="9525">
            <a:noFill/>
            <a:round/>
            <a:headEnd/>
            <a:tailEnd/>
          </a:ln>
        </p:spPr>
        <p:txBody>
          <a:bodyPr wrap="square" lIns="0" tIns="0" rIns="0" bIns="0">
            <a:noAutofit/>
          </a:bodyPr>
          <a:lstStyle/>
          <a:p>
            <a:pPr fontAlgn="base">
              <a:spcBef>
                <a:spcPct val="50000"/>
              </a:spcBef>
              <a:spcAft>
                <a:spcPct val="0"/>
              </a:spcAft>
            </a:pPr>
            <a:endParaRPr lang="en-US" sz="2400">
              <a:solidFill>
                <a:srgbClr val="000000"/>
              </a:solidFill>
              <a:latin typeface="Arial" pitchFamily="34" charset="0"/>
            </a:endParaRPr>
          </a:p>
        </p:txBody>
      </p:sp>
      <p:sp>
        <p:nvSpPr>
          <p:cNvPr id="8" name="Rectangle 15"/>
          <p:cNvSpPr>
            <a:spLocks noChangeArrowheads="1"/>
          </p:cNvSpPr>
          <p:nvPr userDrawn="1"/>
        </p:nvSpPr>
        <p:spPr bwMode="auto">
          <a:xfrm>
            <a:off x="0" y="0"/>
            <a:ext cx="9144000" cy="4149725"/>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9" name="Picture 8" descr="sample 3.png"/>
          <p:cNvPicPr>
            <a:picLocks noChangeAspect="1"/>
          </p:cNvPicPr>
          <p:nvPr userDrawn="1"/>
        </p:nvPicPr>
        <p:blipFill>
          <a:blip r:embed="rId4" cstate="print"/>
          <a:srcRect t="2415"/>
          <a:stretch>
            <a:fillRect/>
          </a:stretch>
        </p:blipFill>
        <p:spPr bwMode="auto">
          <a:xfrm>
            <a:off x="0" y="0"/>
            <a:ext cx="9144000" cy="4149090"/>
          </a:xfrm>
          <a:prstGeom prst="rect">
            <a:avLst/>
          </a:prstGeom>
          <a:noFill/>
          <a:ln w="9525">
            <a:noFill/>
            <a:miter lim="800000"/>
            <a:headEnd/>
            <a:tailEnd/>
          </a:ln>
          <a:effectLst>
            <a:outerShdw algn="tl" rotWithShape="0">
              <a:srgbClr val="808080">
                <a:alpha val="70000"/>
              </a:srgbClr>
            </a:outerShdw>
          </a:effectLst>
        </p:spPr>
      </p:pic>
      <p:sp>
        <p:nvSpPr>
          <p:cNvPr id="14"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2"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pic>
        <p:nvPicPr>
          <p:cNvPr id="11" name="Grafik 10" descr="SIE_Logo_Layer_Petrol_RGB_A3_76mm.wmf"/>
          <p:cNvPicPr>
            <a:picLocks noChangeAspect="1"/>
          </p:cNvPicPr>
          <p:nvPr userDrawn="1"/>
        </p:nvPicPr>
        <p:blipFill>
          <a:blip r:embed="rId5" cstate="print"/>
          <a:stretch>
            <a:fillRect/>
          </a:stretch>
        </p:blipFill>
        <p:spPr>
          <a:xfrm>
            <a:off x="539750" y="-4"/>
            <a:ext cx="1728000" cy="967833"/>
          </a:xfrm>
          <a:prstGeom prst="rect">
            <a:avLst/>
          </a:prstGeom>
        </p:spPr>
      </p:pic>
      <p:pic>
        <p:nvPicPr>
          <p:cNvPr id="16" name="Picture 15" descr="2014 Building Together Event Logo white.png"/>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a:off x="417210" y="4290652"/>
            <a:ext cx="4968564" cy="1045543"/>
          </a:xfrm>
          <a:prstGeom prst="rect">
            <a:avLst/>
          </a:prstGeom>
        </p:spPr>
      </p:pic>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Title (big bar up)" type="title" preserve="1">
  <p:cSld name="Title (big bar up)">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5162556"/>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rcRect b="24722"/>
          <a:stretch>
            <a:fillRect/>
          </a:stretch>
        </p:blipFill>
        <p:spPr>
          <a:xfrm>
            <a:off x="0" y="0"/>
            <a:ext cx="9144000" cy="5162556"/>
          </a:xfrm>
          <a:prstGeom prst="rect">
            <a:avLst/>
          </a:prstGeom>
        </p:spPr>
      </p:pic>
      <p:sp>
        <p:nvSpPr>
          <p:cNvPr id="57350" name="Rectangle 115"/>
          <p:cNvSpPr>
            <a:spLocks noGrp="1" noChangeArrowheads="1"/>
          </p:cNvSpPr>
          <p:nvPr>
            <p:ph type="ctrTitle" hasCustomPrompt="1"/>
          </p:nvPr>
        </p:nvSpPr>
        <p:spPr bwMode="gray">
          <a:xfrm>
            <a:off x="250825" y="3676989"/>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gray">
          <a:xfrm>
            <a:off x="250825" y="5162557"/>
            <a:ext cx="8893175" cy="393082"/>
          </a:xfrm>
          <a:solidFill>
            <a:srgbClr val="879BAA"/>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Title fullscreen (big bar down)" type="title" preserve="1">
  <p:cSld name="Title fullscreen (big bar down)">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685800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tretch>
            <a:fillRect/>
          </a:stretch>
        </p:blipFill>
        <p:spPr>
          <a:xfrm>
            <a:off x="0" y="0"/>
            <a:ext cx="9144000" cy="6858000"/>
          </a:xfrm>
          <a:prstGeom prst="rect">
            <a:avLst/>
          </a:prstGeom>
        </p:spPr>
      </p:pic>
      <p:sp>
        <p:nvSpPr>
          <p:cNvPr id="57350" name="Rectangle 115"/>
          <p:cNvSpPr>
            <a:spLocks noGrp="1" noChangeArrowheads="1"/>
          </p:cNvSpPr>
          <p:nvPr>
            <p:ph type="ctrTitle" hasCustomPrompt="1"/>
          </p:nvPr>
        </p:nvSpPr>
        <p:spPr bwMode="ltGray">
          <a:xfrm>
            <a:off x="250825" y="2851200"/>
            <a:ext cx="8893175" cy="1485567"/>
          </a:xfrm>
          <a:solidFill>
            <a:srgbClr val="233746">
              <a:alpha val="65000"/>
            </a:srgbClr>
          </a:solidFill>
        </p:spPr>
        <p:txBody>
          <a:bodyPr wrap="square" lIns="270000" tIns="144000" rIns="370800" bIns="108000" anchor="t"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ltGray">
          <a:xfrm>
            <a:off x="250825" y="2462400"/>
            <a:ext cx="8893175" cy="392400"/>
          </a:xfrm>
          <a:solidFill>
            <a:srgbClr val="233746">
              <a:alpha val="65000"/>
            </a:srgbClr>
          </a:solidFill>
        </p:spPr>
        <p:txBody>
          <a:bodyPr wrap="square" lIns="270000" tIns="18000" bIns="36000" anchor="b"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000000"/>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pPr>
            <a:r>
              <a:rPr lang="en-US" sz="1000" b="1" dirty="0" smtClean="0">
                <a:solidFill>
                  <a:srgbClr val="000000"/>
                </a:solidFill>
                <a:latin typeface="Arial" pitchFamily="34" charset="0"/>
              </a:rPr>
              <a:t>usa.siemens.com/infrastructure-cities</a:t>
            </a:r>
            <a:endParaRPr lang="en-US" sz="1000" b="1" dirty="0">
              <a:solidFill>
                <a:srgbClr val="000000"/>
              </a:solidFill>
              <a:latin typeface="Arial" pitchFamily="34" charset="0"/>
            </a:endParaRPr>
          </a:p>
        </p:txBody>
      </p:sp>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Title fullscreen (big bar up)" type="title" preserve="1">
  <p:cSld name="Title fullscreen (big bar up)">
    <p:spTree>
      <p:nvGrpSpPr>
        <p:cNvPr id="1" name=""/>
        <p:cNvGrpSpPr/>
        <p:nvPr/>
      </p:nvGrpSpPr>
      <p:grpSpPr>
        <a:xfrm>
          <a:off x="0" y="0"/>
          <a:ext cx="0" cy="0"/>
          <a:chOff x="0" y="0"/>
          <a:chExt cx="0" cy="0"/>
        </a:xfrm>
      </p:grpSpPr>
      <p:sp>
        <p:nvSpPr>
          <p:cNvPr id="9" name="Rectangle 15"/>
          <p:cNvSpPr>
            <a:spLocks noChangeArrowheads="1"/>
          </p:cNvSpPr>
          <p:nvPr userDrawn="1"/>
        </p:nvSpPr>
        <p:spPr bwMode="auto">
          <a:xfrm>
            <a:off x="0" y="0"/>
            <a:ext cx="9144000" cy="6858000"/>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pic>
        <p:nvPicPr>
          <p:cNvPr id="14" name="Grafik 13" descr="Image_Titel.jpg"/>
          <p:cNvPicPr>
            <a:picLocks noChangeAspect="1"/>
          </p:cNvPicPr>
          <p:nvPr userDrawn="1"/>
        </p:nvPicPr>
        <p:blipFill>
          <a:blip r:embed="rId2" cstate="print"/>
          <a:stretch>
            <a:fillRect/>
          </a:stretch>
        </p:blipFill>
        <p:spPr>
          <a:xfrm>
            <a:off x="0" y="0"/>
            <a:ext cx="9144000" cy="6858000"/>
          </a:xfrm>
          <a:prstGeom prst="rect">
            <a:avLst/>
          </a:prstGeom>
        </p:spPr>
      </p:pic>
      <p:sp>
        <p:nvSpPr>
          <p:cNvPr id="57350" name="Rectangle 115"/>
          <p:cNvSpPr>
            <a:spLocks noGrp="1" noChangeArrowheads="1"/>
          </p:cNvSpPr>
          <p:nvPr>
            <p:ph type="ctrTitle" hasCustomPrompt="1"/>
          </p:nvPr>
        </p:nvSpPr>
        <p:spPr bwMode="ltGray">
          <a:xfrm>
            <a:off x="250825" y="2376000"/>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title</a:t>
            </a:r>
          </a:p>
        </p:txBody>
      </p:sp>
      <p:sp>
        <p:nvSpPr>
          <p:cNvPr id="57351" name="Rectangle 116"/>
          <p:cNvSpPr>
            <a:spLocks noGrp="1" noChangeArrowheads="1"/>
          </p:cNvSpPr>
          <p:nvPr>
            <p:ph type="subTitle" idx="1" hasCustomPrompt="1"/>
          </p:nvPr>
        </p:nvSpPr>
        <p:spPr bwMode="ltGray">
          <a:xfrm>
            <a:off x="250825" y="3859200"/>
            <a:ext cx="8893175" cy="399144"/>
          </a:xfrm>
          <a:solidFill>
            <a:srgbClr val="233746">
              <a:alpha val="65000"/>
            </a:srgbClr>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1" name="Grafik 10" descr="SIE_Logo_Layer_Petrol_RGB_A3_76mm.wmf"/>
          <p:cNvPicPr>
            <a:picLocks noChangeAspect="1"/>
          </p:cNvPicPr>
          <p:nvPr userDrawn="1"/>
        </p:nvPicPr>
        <p:blipFill>
          <a:blip r:embed="rId3" cstate="print"/>
          <a:stretch>
            <a:fillRect/>
          </a:stretch>
        </p:blipFill>
        <p:spPr>
          <a:xfrm>
            <a:off x="539750" y="-4"/>
            <a:ext cx="1728000" cy="967833"/>
          </a:xfrm>
          <a:prstGeom prst="rect">
            <a:avLst/>
          </a:prstGeom>
        </p:spPr>
      </p:pic>
      <p:sp>
        <p:nvSpPr>
          <p:cNvPr id="12"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000000"/>
                </a:solidFill>
                <a:latin typeface="Arial" pitchFamily="34" charset="0"/>
              </a:rPr>
              <a:t>Restricted © Siemens AG 2013 All rights reserved.</a:t>
            </a:r>
          </a:p>
        </p:txBody>
      </p:sp>
      <p:sp>
        <p:nvSpPr>
          <p:cNvPr id="13" name="Text Box 133"/>
          <p:cNvSpPr txBox="1">
            <a:spLocks noChangeArrowheads="1"/>
          </p:cNvSpPr>
          <p:nvPr userDrawn="1"/>
        </p:nvSpPr>
        <p:spPr bwMode="auto">
          <a:xfrm>
            <a:off x="6156326" y="6165851"/>
            <a:ext cx="2987674" cy="431800"/>
          </a:xfrm>
          <a:prstGeom prst="rect">
            <a:avLst/>
          </a:prstGeom>
          <a:noFill/>
          <a:ln w="9525">
            <a:noFill/>
            <a:miter lim="800000"/>
            <a:headEnd/>
            <a:tailEnd/>
          </a:ln>
          <a:effectLst/>
        </p:spPr>
        <p:txBody>
          <a:bodyPr lIns="0" tIns="144000" rIns="396000" bIns="0" anchor="ctr"/>
          <a:lstStyle/>
          <a:p>
            <a:pPr algn="r" fontAlgn="base">
              <a:spcBef>
                <a:spcPct val="50000"/>
              </a:spcBef>
              <a:spcAft>
                <a:spcPct val="0"/>
              </a:spcAft>
              <a:defRPr/>
            </a:pPr>
            <a:r>
              <a:rPr lang="en-US" sz="1000" b="1" dirty="0" smtClean="0">
                <a:solidFill>
                  <a:srgbClr val="000000"/>
                </a:solidFill>
                <a:latin typeface="Arial" pitchFamily="34" charset="0"/>
              </a:rPr>
              <a:t>usa.siemens.com/infrastructure-cities</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Chapter title (big bar down)" type="title" preserve="1">
  <p:cSld name="Chapter title (big bar down)">
    <p:spTree>
      <p:nvGrpSpPr>
        <p:cNvPr id="1" name=""/>
        <p:cNvGrpSpPr/>
        <p:nvPr/>
      </p:nvGrpSpPr>
      <p:grpSpPr>
        <a:xfrm>
          <a:off x="0" y="0"/>
          <a:ext cx="0" cy="0"/>
          <a:chOff x="0" y="0"/>
          <a:chExt cx="0" cy="0"/>
        </a:xfrm>
      </p:grpSpPr>
      <p:sp>
        <p:nvSpPr>
          <p:cNvPr id="57359" name="Rectangle 15"/>
          <p:cNvSpPr>
            <a:spLocks noChangeArrowheads="1"/>
          </p:cNvSpPr>
          <p:nvPr userDrawn="1"/>
        </p:nvSpPr>
        <p:spPr bwMode="gray">
          <a:xfrm>
            <a:off x="0" y="0"/>
            <a:ext cx="9144000" cy="4149725"/>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14"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
        <p:nvSpPr>
          <p:cNvPr id="57350" name="Rectangle 115"/>
          <p:cNvSpPr>
            <a:spLocks noGrp="1" noChangeArrowheads="1"/>
          </p:cNvSpPr>
          <p:nvPr>
            <p:ph type="ctrTitle" hasCustomPrompt="1"/>
          </p:nvPr>
        </p:nvSpPr>
        <p:spPr bwMode="gray">
          <a:xfrm>
            <a:off x="250825" y="4149726"/>
            <a:ext cx="8893175" cy="1485567"/>
          </a:xfrm>
          <a:solidFill>
            <a:srgbClr val="879BAA"/>
          </a:solidFill>
        </p:spPr>
        <p:txBody>
          <a:bodyPr wrap="square" lIns="270000" tIns="144000" rIns="370800" bIns="108000" anchor="t">
            <a:spAutoFit/>
          </a:bodyPr>
          <a:lstStyle>
            <a:lvl1pPr>
              <a:defRPr sz="4000" smtClean="0">
                <a:solidFill>
                  <a:schemeClr val="bg1"/>
                </a:solidFill>
                <a:latin typeface="Arial" pitchFamily="34" charset="0"/>
              </a:defRPr>
            </a:lvl1pPr>
          </a:lstStyle>
          <a:p>
            <a:r>
              <a:rPr lang="en-US" noProof="0" dirty="0" smtClean="0"/>
              <a:t>Click the style sheet to edit the chapter title</a:t>
            </a:r>
          </a:p>
        </p:txBody>
      </p:sp>
      <p:sp>
        <p:nvSpPr>
          <p:cNvPr id="57351" name="Rectangle 116"/>
          <p:cNvSpPr>
            <a:spLocks noGrp="1" noChangeArrowheads="1"/>
          </p:cNvSpPr>
          <p:nvPr>
            <p:ph type="subTitle" idx="1" hasCustomPrompt="1"/>
          </p:nvPr>
        </p:nvSpPr>
        <p:spPr bwMode="gray">
          <a:xfrm>
            <a:off x="250825" y="3756643"/>
            <a:ext cx="8893175" cy="393082"/>
          </a:xfrm>
          <a:solidFill>
            <a:srgbClr val="233746">
              <a:alpha val="65000"/>
            </a:srgbClr>
          </a:solidFill>
        </p:spPr>
        <p:txBody>
          <a:bodyPr wrap="square" lIns="270000" tIns="18000" bIns="36000" anchor="b">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8" name="Picture 7" descr="sie_logo_layer_petrol_rgb"/>
          <p:cNvPicPr>
            <a:picLocks noChangeAspect="1" noChangeArrowheads="1"/>
          </p:cNvPicPr>
          <p:nvPr userDrawn="1"/>
        </p:nvPicPr>
        <p:blipFill>
          <a:blip r:embed="rId2" cstate="print"/>
          <a:srcRect/>
          <a:stretch>
            <a:fillRect/>
          </a:stretch>
        </p:blipFill>
        <p:spPr bwMode="auto">
          <a:xfrm>
            <a:off x="7308850" y="0"/>
            <a:ext cx="1439863" cy="804863"/>
          </a:xfrm>
          <a:prstGeom prst="rect">
            <a:avLst/>
          </a:prstGeom>
          <a:noFill/>
        </p:spPr>
      </p:pic>
      <p:sp>
        <p:nvSpPr>
          <p:cNvPr id="12" name="Textfeld 11"/>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r>
              <a:rPr lang="en-US" sz="1000" dirty="0" smtClean="0">
                <a:solidFill>
                  <a:srgbClr val="000000"/>
                </a:solidFill>
                <a:latin typeface="Arial" pitchFamily="34" charset="0"/>
              </a:rPr>
              <a:t>2013-XX-XX</a:t>
            </a:r>
          </a:p>
        </p:txBody>
      </p:sp>
      <p:sp>
        <p:nvSpPr>
          <p:cNvPr id="13" name="Textfeld 12"/>
          <p:cNvSpPr txBox="1"/>
          <p:nvPr userDrawn="1"/>
        </p:nvSpPr>
        <p:spPr>
          <a:xfrm>
            <a:off x="0" y="6598800"/>
            <a:ext cx="1249351" cy="250814"/>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sp>
        <p:nvSpPr>
          <p:cNvPr id="15" name="Textfeld 14"/>
          <p:cNvSpPr txBox="1"/>
          <p:nvPr userDrawn="1"/>
        </p:nvSpPr>
        <p:spPr>
          <a:xfrm>
            <a:off x="2693980" y="6598800"/>
            <a:ext cx="6450019" cy="259200"/>
          </a:xfrm>
          <a:prstGeom prst="rect">
            <a:avLst/>
          </a:prstGeom>
          <a:noFill/>
        </p:spPr>
        <p:txBody>
          <a:bodyPr wrap="square" lIns="0" tIns="0" rIns="370800" bIns="115200" rtlCol="0">
            <a:noAutofit/>
          </a:bodyPr>
          <a:lstStyle/>
          <a:p>
            <a:pPr algn="r" fontAlgn="base">
              <a:lnSpc>
                <a:spcPct val="110000"/>
              </a:lnSpc>
              <a:spcAft>
                <a:spcPct val="0"/>
              </a:spcAft>
            </a:pPr>
            <a:r>
              <a:rPr lang="en-US" sz="1000" dirty="0" smtClean="0">
                <a:solidFill>
                  <a:srgbClr val="000000"/>
                </a:solidFill>
                <a:latin typeface="Arial" pitchFamily="34" charset="0"/>
              </a:rPr>
              <a:t>Author / Department</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Chapter title (big bar up)" type="title" preserve="1">
  <p:cSld name="Chapter title (big bar up)">
    <p:spTree>
      <p:nvGrpSpPr>
        <p:cNvPr id="1" name=""/>
        <p:cNvGrpSpPr/>
        <p:nvPr/>
      </p:nvGrpSpPr>
      <p:grpSpPr>
        <a:xfrm>
          <a:off x="0" y="0"/>
          <a:ext cx="0" cy="0"/>
          <a:chOff x="0" y="0"/>
          <a:chExt cx="0" cy="0"/>
        </a:xfrm>
      </p:grpSpPr>
      <p:sp>
        <p:nvSpPr>
          <p:cNvPr id="8" name="Rectangle 15"/>
          <p:cNvSpPr>
            <a:spLocks noChangeArrowheads="1"/>
          </p:cNvSpPr>
          <p:nvPr userDrawn="1"/>
        </p:nvSpPr>
        <p:spPr bwMode="gray">
          <a:xfrm>
            <a:off x="0" y="0"/>
            <a:ext cx="9144000" cy="5162556"/>
          </a:xfrm>
          <a:prstGeom prst="rect">
            <a:avLst/>
          </a:prstGeom>
          <a:solidFill>
            <a:srgbClr val="D7D7CD"/>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57350" name="Rectangle 115"/>
          <p:cNvSpPr>
            <a:spLocks noGrp="1" noChangeArrowheads="1"/>
          </p:cNvSpPr>
          <p:nvPr>
            <p:ph type="ctrTitle" hasCustomPrompt="1"/>
          </p:nvPr>
        </p:nvSpPr>
        <p:spPr bwMode="gray">
          <a:xfrm>
            <a:off x="250825" y="3676989"/>
            <a:ext cx="8893175" cy="1485567"/>
          </a:xfrm>
          <a:solidFill>
            <a:srgbClr val="233746">
              <a:alpha val="65000"/>
            </a:srgbClr>
          </a:solidFill>
        </p:spPr>
        <p:txBody>
          <a:bodyPr wrap="square" lIns="270000" tIns="144000" rIns="370800" bIns="108000" anchor="b" anchorCtr="0">
            <a:spAutoFit/>
          </a:bodyPr>
          <a:lstStyle>
            <a:lvl1pPr>
              <a:defRPr sz="4000" smtClean="0">
                <a:solidFill>
                  <a:schemeClr val="bg1"/>
                </a:solidFill>
                <a:latin typeface="Arial" pitchFamily="34" charset="0"/>
              </a:defRPr>
            </a:lvl1pPr>
          </a:lstStyle>
          <a:p>
            <a:r>
              <a:rPr lang="en-US" noProof="0" dirty="0" smtClean="0"/>
              <a:t>Click the style sheet to edit the chapter title</a:t>
            </a:r>
          </a:p>
        </p:txBody>
      </p:sp>
      <p:sp>
        <p:nvSpPr>
          <p:cNvPr id="57351" name="Rectangle 116"/>
          <p:cNvSpPr>
            <a:spLocks noGrp="1" noChangeArrowheads="1"/>
          </p:cNvSpPr>
          <p:nvPr>
            <p:ph type="subTitle" idx="1" hasCustomPrompt="1"/>
          </p:nvPr>
        </p:nvSpPr>
        <p:spPr bwMode="gray">
          <a:xfrm>
            <a:off x="250825" y="5162557"/>
            <a:ext cx="8893175" cy="393082"/>
          </a:xfrm>
          <a:solidFill>
            <a:srgbClr val="879BAA"/>
          </a:solidFill>
        </p:spPr>
        <p:txBody>
          <a:bodyPr wrap="square" lIns="270000" tIns="18000" bIns="36000" anchor="t" anchorCtr="0">
            <a:noAutofit/>
          </a:bodyPr>
          <a:lstStyle>
            <a:lvl1pPr>
              <a:defRPr sz="2000" smtClean="0">
                <a:solidFill>
                  <a:schemeClr val="bg1"/>
                </a:solidFill>
                <a:latin typeface="Arial" pitchFamily="34" charset="0"/>
              </a:defRPr>
            </a:lvl1pPr>
          </a:lstStyle>
          <a:p>
            <a:r>
              <a:rPr lang="en-US" noProof="0" dirty="0" smtClean="0"/>
              <a:t>Click the style sheet to edit the subhead</a:t>
            </a:r>
          </a:p>
        </p:txBody>
      </p:sp>
      <p:pic>
        <p:nvPicPr>
          <p:cNvPr id="12" name="Picture 7" descr="sie_logo_layer_petrol_rgb"/>
          <p:cNvPicPr>
            <a:picLocks noChangeAspect="1" noChangeArrowheads="1"/>
          </p:cNvPicPr>
          <p:nvPr userDrawn="1"/>
        </p:nvPicPr>
        <p:blipFill>
          <a:blip r:embed="rId2" cstate="print"/>
          <a:srcRect/>
          <a:stretch>
            <a:fillRect/>
          </a:stretch>
        </p:blipFill>
        <p:spPr bwMode="auto">
          <a:xfrm>
            <a:off x="7308850" y="0"/>
            <a:ext cx="1439863" cy="804863"/>
          </a:xfrm>
          <a:prstGeom prst="rect">
            <a:avLst/>
          </a:prstGeom>
          <a:noFill/>
        </p:spPr>
      </p:pic>
      <p:sp>
        <p:nvSpPr>
          <p:cNvPr id="13" name="Textfeld 12"/>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r>
              <a:rPr lang="en-US" sz="1000" dirty="0" smtClean="0">
                <a:solidFill>
                  <a:srgbClr val="000000"/>
                </a:solidFill>
                <a:latin typeface="Arial" pitchFamily="34" charset="0"/>
              </a:rPr>
              <a:t>2013-XX-XX</a:t>
            </a:r>
          </a:p>
        </p:txBody>
      </p:sp>
      <p:sp>
        <p:nvSpPr>
          <p:cNvPr id="15" name="Textfeld 14"/>
          <p:cNvSpPr txBox="1"/>
          <p:nvPr userDrawn="1"/>
        </p:nvSpPr>
        <p:spPr>
          <a:xfrm>
            <a:off x="0" y="6598800"/>
            <a:ext cx="1249351" cy="250814"/>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sp>
        <p:nvSpPr>
          <p:cNvPr id="16" name="Textfeld 15"/>
          <p:cNvSpPr txBox="1"/>
          <p:nvPr userDrawn="1"/>
        </p:nvSpPr>
        <p:spPr>
          <a:xfrm>
            <a:off x="2693980" y="6598800"/>
            <a:ext cx="6450019" cy="259200"/>
          </a:xfrm>
          <a:prstGeom prst="rect">
            <a:avLst/>
          </a:prstGeom>
          <a:noFill/>
        </p:spPr>
        <p:txBody>
          <a:bodyPr wrap="square" lIns="0" tIns="0" rIns="370800" bIns="115200" rtlCol="0">
            <a:noAutofit/>
          </a:bodyPr>
          <a:lstStyle/>
          <a:p>
            <a:pPr algn="r" fontAlgn="base">
              <a:lnSpc>
                <a:spcPct val="110000"/>
              </a:lnSpc>
              <a:spcAft>
                <a:spcPct val="0"/>
              </a:spcAft>
            </a:pPr>
            <a:r>
              <a:rPr lang="en-US" sz="1000" dirty="0" smtClean="0">
                <a:solidFill>
                  <a:srgbClr val="000000"/>
                </a:solidFill>
                <a:latin typeface="Arial" pitchFamily="34" charset="0"/>
              </a:rPr>
              <a:t>Author / Department</a:t>
            </a:r>
          </a:p>
        </p:txBody>
      </p:sp>
      <p:sp>
        <p:nvSpPr>
          <p:cNvPr id="10" name="Text Box 133"/>
          <p:cNvSpPr txBox="1">
            <a:spLocks noChangeArrowheads="1"/>
          </p:cNvSpPr>
          <p:nvPr userDrawn="1"/>
        </p:nvSpPr>
        <p:spPr bwMode="auto">
          <a:xfrm>
            <a:off x="0" y="6165851"/>
            <a:ext cx="9144000" cy="431800"/>
          </a:xfrm>
          <a:prstGeom prst="rect">
            <a:avLst/>
          </a:prstGeom>
          <a:noFill/>
          <a:ln w="9525">
            <a:noFill/>
            <a:miter lim="800000"/>
            <a:headEnd/>
            <a:tailEnd/>
          </a:ln>
          <a:effectLst/>
        </p:spPr>
        <p:txBody>
          <a:bodyPr lIns="540000" tIns="144000" rIns="2124000" bIns="0" anchor="ctr"/>
          <a:lstStyle/>
          <a:p>
            <a:pPr fontAlgn="base">
              <a:spcBef>
                <a:spcPct val="50000"/>
              </a:spcBef>
              <a:spcAft>
                <a:spcPct val="0"/>
              </a:spcAft>
            </a:pPr>
            <a:r>
              <a:rPr lang="en-US" sz="1000" b="1" dirty="0" smtClean="0">
                <a:solidFill>
                  <a:srgbClr val="879BAA"/>
                </a:solidFill>
                <a:latin typeface="Arial" pitchFamily="34" charset="0"/>
              </a:rPr>
              <a:t>Restricted © Siemens AG 2013 All rights reserved.</a:t>
            </a:r>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Image + Index/Contact" preserve="1" userDrawn="1">
  <p:cSld name="Image + Index/Conta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1" name="Bildplatzhalter 10"/>
          <p:cNvSpPr>
            <a:spLocks noGrp="1"/>
          </p:cNvSpPr>
          <p:nvPr>
            <p:ph type="pic" sz="quarter" idx="13"/>
          </p:nvPr>
        </p:nvSpPr>
        <p:spPr>
          <a:xfrm>
            <a:off x="0" y="1412875"/>
            <a:ext cx="4571999" cy="4752975"/>
          </a:xfrm>
        </p:spPr>
        <p:txBody>
          <a:bodyPr/>
          <a:lstStyle/>
          <a:p>
            <a:endParaRPr lang="en-US" noProof="0" dirty="0"/>
          </a:p>
        </p:txBody>
      </p:sp>
      <p:sp>
        <p:nvSpPr>
          <p:cNvPr id="13"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73488" algn="r"/>
              </a:tabLst>
              <a:defRPr/>
            </a:lvl1pPr>
            <a:lvl2pPr marL="179388" indent="-177800">
              <a:lnSpc>
                <a:spcPct val="100000"/>
              </a:lnSpc>
              <a:spcBef>
                <a:spcPts val="500"/>
              </a:spcBef>
              <a:spcAft>
                <a:spcPts val="500"/>
              </a:spcAft>
              <a:buFont typeface="Arial" pitchFamily="34" charset="0"/>
              <a:buChar char="•"/>
              <a:tabLst>
                <a:tab pos="3773488" algn="r"/>
              </a:tabLst>
              <a:defRPr b="0"/>
            </a:lvl2pPr>
            <a:lvl3pPr marL="177800" indent="-177800">
              <a:lnSpc>
                <a:spcPct val="100000"/>
              </a:lnSpc>
              <a:spcBef>
                <a:spcPts val="500"/>
              </a:spcBef>
              <a:spcAft>
                <a:spcPts val="500"/>
              </a:spcAft>
              <a:tabLst>
                <a:tab pos="3773488" algn="r"/>
              </a:tabLst>
              <a:defRPr b="1"/>
            </a:lvl3pPr>
            <a:lvl4pPr marL="358775" indent="-177800">
              <a:lnSpc>
                <a:spcPct val="100000"/>
              </a:lnSpc>
              <a:spcBef>
                <a:spcPts val="500"/>
              </a:spcBef>
              <a:spcAft>
                <a:spcPts val="500"/>
              </a:spcAft>
              <a:tabLst>
                <a:tab pos="3773488" algn="r"/>
              </a:tabLst>
              <a:defRPr b="0"/>
            </a:lvl4pPr>
            <a:lvl5pPr marL="357188" indent="-177800">
              <a:lnSpc>
                <a:spcPct val="100000"/>
              </a:lnSpc>
              <a:spcBef>
                <a:spcPts val="500"/>
              </a:spcBef>
              <a:spcAft>
                <a:spcPts val="500"/>
              </a:spcAft>
              <a:tabLst>
                <a:tab pos="3773488" algn="r"/>
              </a:tabLst>
              <a:defRPr b="1" baseline="0"/>
            </a:lvl5pPr>
            <a:lvl6pPr marL="360363" indent="-180975">
              <a:lnSpc>
                <a:spcPct val="100000"/>
              </a:lnSpc>
              <a:spcBef>
                <a:spcPts val="500"/>
              </a:spcBef>
              <a:spcAft>
                <a:spcPts val="500"/>
              </a:spcAft>
              <a:buFont typeface="Arial" pitchFamily="34" charset="0"/>
              <a:buChar char="•"/>
              <a:tabLst>
                <a:tab pos="3773488"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ext + Index" preserve="1" userDrawn="1">
  <p:cSld name="Text + Index">
    <p:spTree>
      <p:nvGrpSpPr>
        <p:cNvPr id="1" name=""/>
        <p:cNvGrpSpPr/>
        <p:nvPr/>
      </p:nvGrpSpPr>
      <p:grpSpPr>
        <a:xfrm>
          <a:off x="0" y="0"/>
          <a:ext cx="0" cy="0"/>
          <a:chOff x="0" y="0"/>
          <a:chExt cx="0" cy="0"/>
        </a:xfrm>
      </p:grpSpPr>
      <p:sp>
        <p:nvSpPr>
          <p:cNvPr id="11" name="Textplatzhalter 12"/>
          <p:cNvSpPr>
            <a:spLocks noGrp="1"/>
          </p:cNvSpPr>
          <p:nvPr>
            <p:ph type="body" sz="quarter" idx="14" hasCustomPrompt="1"/>
          </p:nvPr>
        </p:nvSpPr>
        <p:spPr bwMode="gray">
          <a:xfrm>
            <a:off x="4716463" y="1412875"/>
            <a:ext cx="4427537" cy="4752975"/>
          </a:xfrm>
          <a:solidFill>
            <a:srgbClr val="D7D7CD"/>
          </a:solidFill>
        </p:spPr>
        <p:txBody>
          <a:bodyPr lIns="252000" tIns="144000" rIns="396000" bIns="144000"/>
          <a:lstStyle>
            <a:lvl1pPr marL="0" indent="0">
              <a:lnSpc>
                <a:spcPct val="100000"/>
              </a:lnSpc>
              <a:spcBef>
                <a:spcPts val="500"/>
              </a:spcBef>
              <a:spcAft>
                <a:spcPts val="500"/>
              </a:spcAft>
              <a:buClr>
                <a:schemeClr val="bg2"/>
              </a:buClr>
              <a:buFont typeface="Arial" pitchFamily="34" charset="0"/>
              <a:buNone/>
              <a:tabLst>
                <a:tab pos="3787775" algn="r"/>
              </a:tabLst>
              <a:defRPr/>
            </a:lvl1pPr>
            <a:lvl2pPr marL="179388" indent="-177800">
              <a:lnSpc>
                <a:spcPct val="100000"/>
              </a:lnSpc>
              <a:spcBef>
                <a:spcPts val="500"/>
              </a:spcBef>
              <a:spcAft>
                <a:spcPts val="500"/>
              </a:spcAft>
              <a:buFont typeface="Arial" pitchFamily="34" charset="0"/>
              <a:buChar char="•"/>
              <a:tabLst>
                <a:tab pos="3787775" algn="r"/>
              </a:tabLst>
              <a:defRPr b="0"/>
            </a:lvl2pPr>
            <a:lvl3pPr marL="177800" indent="-177800">
              <a:lnSpc>
                <a:spcPct val="100000"/>
              </a:lnSpc>
              <a:spcBef>
                <a:spcPts val="500"/>
              </a:spcBef>
              <a:spcAft>
                <a:spcPts val="500"/>
              </a:spcAft>
              <a:tabLst>
                <a:tab pos="3787775" algn="r"/>
              </a:tabLst>
              <a:defRPr b="1"/>
            </a:lvl3pPr>
            <a:lvl4pPr marL="360363" indent="-179388">
              <a:lnSpc>
                <a:spcPct val="100000"/>
              </a:lnSpc>
              <a:spcBef>
                <a:spcPts val="500"/>
              </a:spcBef>
              <a:spcAft>
                <a:spcPts val="500"/>
              </a:spcAft>
              <a:tabLst>
                <a:tab pos="3787775" algn="r"/>
              </a:tabLst>
              <a:defRPr b="0"/>
            </a:lvl4pPr>
            <a:lvl5pPr marL="357188" indent="-177800">
              <a:lnSpc>
                <a:spcPct val="100000"/>
              </a:lnSpc>
              <a:spcBef>
                <a:spcPts val="500"/>
              </a:spcBef>
              <a:spcAft>
                <a:spcPts val="500"/>
              </a:spcAft>
              <a:tabLst>
                <a:tab pos="3787775" algn="r"/>
              </a:tabLst>
              <a:defRPr b="1" baseline="0"/>
            </a:lvl5pPr>
            <a:lvl6pPr marL="360363" indent="-180975">
              <a:lnSpc>
                <a:spcPct val="100000"/>
              </a:lnSpc>
              <a:spcBef>
                <a:spcPts val="500"/>
              </a:spcBef>
              <a:spcAft>
                <a:spcPts val="500"/>
              </a:spcAft>
              <a:buFont typeface="Arial" pitchFamily="34" charset="0"/>
              <a:buChar char="•"/>
              <a:tabLst>
                <a:tab pos="3787775" algn="r"/>
              </a:tabLst>
              <a:defRPr b="1"/>
            </a:lvl6pPr>
          </a:lstStyle>
          <a:p>
            <a:pPr lvl="0"/>
            <a:r>
              <a:rPr lang="en-US" noProof="0" dirty="0" smtClean="0"/>
              <a:t>Click the style sheet to edit the </a:t>
            </a:r>
            <a:r>
              <a:rPr lang="en-US" noProof="0" dirty="0" err="1" smtClean="0"/>
              <a:t>toc</a:t>
            </a:r>
            <a:r>
              <a:rPr lang="en-US" noProof="0" dirty="0" smtClean="0"/>
              <a:t>/contact</a:t>
            </a:r>
          </a:p>
          <a:p>
            <a:pPr lvl="1"/>
            <a:r>
              <a:rPr lang="en-US" noProof="0" dirty="0" smtClean="0"/>
              <a:t>chapter</a:t>
            </a:r>
          </a:p>
          <a:p>
            <a:pPr lvl="2"/>
            <a:r>
              <a:rPr lang="en-US" noProof="0" dirty="0" smtClean="0"/>
              <a:t>active chapter</a:t>
            </a:r>
          </a:p>
          <a:p>
            <a:pPr lvl="3"/>
            <a:r>
              <a:rPr lang="en-US" noProof="0" dirty="0" smtClean="0"/>
              <a:t>subchapter</a:t>
            </a:r>
          </a:p>
          <a:p>
            <a:pPr lvl="4"/>
            <a:r>
              <a:rPr lang="en-US" noProof="0" dirty="0" smtClean="0"/>
              <a:t>active subchapter</a:t>
            </a:r>
            <a:endParaRPr lang="en-US" noProof="0" dirty="0"/>
          </a:p>
        </p:txBody>
      </p:sp>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13" name="Textplatzhalter 12"/>
          <p:cNvSpPr>
            <a:spLocks noGrp="1"/>
          </p:cNvSpPr>
          <p:nvPr>
            <p:ph type="body" sz="quarter" idx="13" hasCustomPrompt="1"/>
          </p:nvPr>
        </p:nvSpPr>
        <p:spPr>
          <a:xfrm>
            <a:off x="539750" y="1412875"/>
            <a:ext cx="403225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rows" preserve="1" userDrawn="1">
  <p:cSld name="Two row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Click to edit Master title style</a:t>
            </a:r>
            <a:endParaRPr lang="en-US" noProof="0" dirty="0"/>
          </a:p>
        </p:txBody>
      </p:sp>
      <p:sp>
        <p:nvSpPr>
          <p:cNvPr id="3" name="Inhaltsplatzhalter 2"/>
          <p:cNvSpPr>
            <a:spLocks noGrp="1"/>
          </p:cNvSpPr>
          <p:nvPr>
            <p:ph idx="1"/>
          </p:nvPr>
        </p:nvSpPr>
        <p:spPr>
          <a:xfrm>
            <a:off x="539749" y="1412875"/>
            <a:ext cx="6769101" cy="2303464"/>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p:nvPr>
        </p:nvSpPr>
        <p:spPr>
          <a:xfrm>
            <a:off x="539751" y="3860800"/>
            <a:ext cx="6769100" cy="2305050"/>
          </a:xfrm>
        </p:spPr>
        <p:txBody>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Free Content" preserve="1" userDrawn="1">
  <p:cSld name="Free Conten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One object (small)" type="obj" preserve="1">
  <p:cSld name="One object (smal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676910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One object (large)" type="obj" preserve="1">
  <p:cSld name="One object (larg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wo columns" preserve="1" userDrawn="1">
  <p:cSld name="Two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403225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4716463" y="1412875"/>
            <a:ext cx="403225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wo rows" preserve="1" userDrawn="1">
  <p:cSld name="Two row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6769101" cy="2303464"/>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676910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hree columns" preserve="1" userDrawn="1">
  <p:cSld name="Three column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258762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3271833" y="1412875"/>
            <a:ext cx="2740030"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6156325" y="1412875"/>
            <a:ext cx="2592388"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Four objects" preserve="1" userDrawn="1">
  <p:cSld name="Four objec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5"/>
            <a:ext cx="4032251" cy="2303464"/>
          </a:xfrm>
        </p:spPr>
        <p:txBody>
          <a:bodyPr/>
          <a:lstStyle>
            <a:lvl3pPr>
              <a:defRPr/>
            </a:lvl3pPr>
            <a:lvl4pPr>
              <a:defRPr/>
            </a:lvl4pPr>
            <a:lvl5pPr>
              <a:defRPr/>
            </a:lvl5p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539751" y="3860800"/>
            <a:ext cx="403225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2" name="Inhaltsplatzhalter 11"/>
          <p:cNvSpPr>
            <a:spLocks noGrp="1"/>
          </p:cNvSpPr>
          <p:nvPr>
            <p:ph sz="quarter" idx="14" hasCustomPrompt="1"/>
          </p:nvPr>
        </p:nvSpPr>
        <p:spPr>
          <a:xfrm>
            <a:off x="4716463" y="1412875"/>
            <a:ext cx="4032250" cy="2303463"/>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5" name="Inhaltsplatzhalter 14"/>
          <p:cNvSpPr>
            <a:spLocks noGrp="1"/>
          </p:cNvSpPr>
          <p:nvPr>
            <p:ph sz="quarter" idx="15" hasCustomPrompt="1"/>
          </p:nvPr>
        </p:nvSpPr>
        <p:spPr>
          <a:xfrm>
            <a:off x="4716463" y="3860800"/>
            <a:ext cx="4032250" cy="2305050"/>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Free Content + Navigation" preserve="1" userDrawn="1">
  <p:cSld name="Free Content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4" name="Textplatzhalter 13"/>
          <p:cNvSpPr>
            <a:spLocks noGrp="1"/>
          </p:cNvSpPr>
          <p:nvPr>
            <p:ph type="body" sz="quarter" idx="13"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One object (small) + Navigation" preserve="1" userDrawn="1">
  <p:cSld name="One object (small)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49" y="1412874"/>
            <a:ext cx="6769101"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4" name="Textplatzhalter 13"/>
          <p:cNvSpPr>
            <a:spLocks noGrp="1"/>
          </p:cNvSpPr>
          <p:nvPr>
            <p:ph type="body" sz="quarter" idx="13"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wo columns + Navigation" preserve="1" userDrawn="1">
  <p:cSld name="Two columns + Navigatio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en-US" noProof="0" dirty="0" smtClean="0"/>
              <a:t>Click the style sheet to edit the title</a:t>
            </a:r>
            <a:endParaRPr lang="en-US" noProof="0" dirty="0"/>
          </a:p>
        </p:txBody>
      </p:sp>
      <p:sp>
        <p:nvSpPr>
          <p:cNvPr id="3" name="Inhaltsplatzhalter 2"/>
          <p:cNvSpPr>
            <a:spLocks noGrp="1"/>
          </p:cNvSpPr>
          <p:nvPr>
            <p:ph idx="1" hasCustomPrompt="1"/>
          </p:nvPr>
        </p:nvSpPr>
        <p:spPr>
          <a:xfrm>
            <a:off x="539750" y="1412874"/>
            <a:ext cx="3309936"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13" name="Inhaltsplatzhalter 12"/>
          <p:cNvSpPr>
            <a:spLocks noGrp="1"/>
          </p:cNvSpPr>
          <p:nvPr>
            <p:ph sz="quarter" idx="13" hasCustomPrompt="1"/>
          </p:nvPr>
        </p:nvSpPr>
        <p:spPr>
          <a:xfrm>
            <a:off x="3994149" y="1412875"/>
            <a:ext cx="3314702" cy="4752975"/>
          </a:xfrm>
        </p:spPr>
        <p:txBody>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Textplatzhalter 13"/>
          <p:cNvSpPr>
            <a:spLocks noGrp="1"/>
          </p:cNvSpPr>
          <p:nvPr>
            <p:ph type="body" sz="quarter" idx="14" hasCustomPrompt="1"/>
          </p:nvPr>
        </p:nvSpPr>
        <p:spPr>
          <a:xfrm>
            <a:off x="7452713" y="1412875"/>
            <a:ext cx="1296000" cy="4752975"/>
          </a:xfrm>
        </p:spPr>
        <p:txBody>
          <a:bodyPr/>
          <a:lstStyle>
            <a:lvl1pPr marL="144000" indent="-144000">
              <a:lnSpc>
                <a:spcPct val="100000"/>
              </a:lnSpc>
              <a:spcBef>
                <a:spcPts val="400"/>
              </a:spcBef>
              <a:spcAft>
                <a:spcPts val="400"/>
              </a:spcAft>
              <a:buSzPct val="70000"/>
              <a:buFont typeface="Arial" pitchFamily="34" charset="0"/>
              <a:buChar char="►"/>
              <a:defRPr sz="1200">
                <a:solidFill>
                  <a:schemeClr val="bg2"/>
                </a:solidFill>
              </a:defRPr>
            </a:lvl1pPr>
            <a:lvl2pPr marL="144000" indent="-144000">
              <a:lnSpc>
                <a:spcPct val="100000"/>
              </a:lnSpc>
              <a:spcBef>
                <a:spcPts val="400"/>
              </a:spcBef>
              <a:spcAft>
                <a:spcPts val="400"/>
              </a:spcAft>
              <a:buClrTx/>
              <a:buSzPct val="70000"/>
              <a:buFont typeface="Arial" pitchFamily="34" charset="0"/>
              <a:buChar char="►"/>
              <a:defRPr sz="1200">
                <a:solidFill>
                  <a:schemeClr val="accent4"/>
                </a:solidFill>
              </a:defRPr>
            </a:lvl2pPr>
            <a:lvl3pPr marL="288000" indent="-144000">
              <a:lnSpc>
                <a:spcPct val="100000"/>
              </a:lnSpc>
              <a:spcBef>
                <a:spcPts val="300"/>
              </a:spcBef>
              <a:spcAft>
                <a:spcPts val="300"/>
              </a:spcAft>
              <a:buSzPct val="70000"/>
              <a:buFont typeface="Arial" pitchFamily="34" charset="0"/>
              <a:buChar char="►"/>
              <a:defRPr sz="1000">
                <a:solidFill>
                  <a:schemeClr val="bg2"/>
                </a:solidFill>
              </a:defRPr>
            </a:lvl3pPr>
            <a:lvl4pPr marL="288000" indent="-144000">
              <a:lnSpc>
                <a:spcPct val="100000"/>
              </a:lnSpc>
              <a:spcBef>
                <a:spcPts val="300"/>
              </a:spcBef>
              <a:spcAft>
                <a:spcPts val="300"/>
              </a:spcAft>
              <a:buClrTx/>
              <a:buSzPct val="70000"/>
              <a:buFont typeface="Arial" pitchFamily="34" charset="0"/>
              <a:buChar char="►"/>
              <a:defRPr sz="1000">
                <a:solidFill>
                  <a:schemeClr val="accent4"/>
                </a:solidFill>
              </a:defRPr>
            </a:lvl4pPr>
            <a:lvl5pPr marL="432000" indent="-144000">
              <a:lnSpc>
                <a:spcPct val="100000"/>
              </a:lnSpc>
              <a:spcBef>
                <a:spcPts val="300"/>
              </a:spcBef>
              <a:spcAft>
                <a:spcPts val="300"/>
              </a:spcAft>
              <a:buSzPct val="70000"/>
              <a:buFont typeface="Arial" pitchFamily="34" charset="0"/>
              <a:buChar char="►"/>
              <a:defRPr sz="1000">
                <a:solidFill>
                  <a:schemeClr val="bg2"/>
                </a:solidFill>
              </a:defRPr>
            </a:lvl5pPr>
            <a:lvl6pPr marL="432000" indent="-144000">
              <a:lnSpc>
                <a:spcPct val="100000"/>
              </a:lnSpc>
              <a:spcBef>
                <a:spcPts val="300"/>
              </a:spcBef>
              <a:spcAft>
                <a:spcPts val="300"/>
              </a:spcAft>
              <a:buClrTx/>
              <a:buSzPct val="70000"/>
              <a:buFont typeface="Arial" pitchFamily="34" charset="0"/>
              <a:buChar char="►"/>
              <a:defRPr sz="1000">
                <a:solidFill>
                  <a:schemeClr val="accent4"/>
                </a:solidFill>
              </a:defRPr>
            </a:lvl6pPr>
          </a:lstStyle>
          <a:p>
            <a:pPr lvl="0"/>
            <a:r>
              <a:rPr lang="en-US" noProof="0" dirty="0" smtClean="0"/>
              <a:t>Click the style sheet to edit the navigation</a:t>
            </a:r>
          </a:p>
          <a:p>
            <a:pPr lvl="1"/>
            <a:r>
              <a:rPr lang="en-US" noProof="0" dirty="0" smtClean="0"/>
              <a:t>active chapter</a:t>
            </a:r>
          </a:p>
          <a:p>
            <a:pPr lvl="2"/>
            <a:r>
              <a:rPr lang="en-US" noProof="0" dirty="0" smtClean="0"/>
              <a:t>subchapter</a:t>
            </a:r>
          </a:p>
          <a:p>
            <a:pPr lvl="3"/>
            <a:r>
              <a:rPr lang="en-US" noProof="0" dirty="0" smtClean="0"/>
              <a:t>active subchapter</a:t>
            </a:r>
          </a:p>
          <a:p>
            <a:pPr lvl="4"/>
            <a:r>
              <a:rPr lang="en-US" noProof="0" dirty="0" smtClean="0"/>
              <a:t>subchapter</a:t>
            </a:r>
          </a:p>
          <a:p>
            <a:pPr lvl="5"/>
            <a:r>
              <a:rPr lang="en-US" noProof="0" dirty="0" smtClean="0"/>
              <a:t>active subchapter</a:t>
            </a:r>
            <a:endParaRPr lang="en-US"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image" Target="../media/image1.wmf"/><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theme" Target="../theme/theme2.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39.xml"/><Relationship Id="rId7" Type="http://schemas.openxmlformats.org/officeDocument/2006/relationships/tags" Target="../tags/tag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theme" Target="../theme/theme3.xml"/><Relationship Id="rId5" Type="http://schemas.openxmlformats.org/officeDocument/2006/relationships/slideLayout" Target="../slideLayouts/slideLayout41.xml"/><Relationship Id="rId4" Type="http://schemas.openxmlformats.org/officeDocument/2006/relationships/slideLayout" Target="../slideLayouts/slideLayout40.xml"/><Relationship Id="rId9"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theme" Target="../theme/theme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image" Target="../media/image8.png"/><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image" Target="../media/image1.wmf"/><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oleObject" Target="../embeddings/oleObject5.bin"/><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vmlDrawing" Target="../drawings/vmlDrawing5.v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slideLayout" Target="../slideLayouts/slideLayout79.xml"/><Relationship Id="rId3" Type="http://schemas.openxmlformats.org/officeDocument/2006/relationships/slideLayout" Target="../slideLayouts/slideLayout64.xml"/><Relationship Id="rId21" Type="http://schemas.openxmlformats.org/officeDocument/2006/relationships/theme" Target="../theme/theme5.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5" Type="http://schemas.openxmlformats.org/officeDocument/2006/relationships/image" Target="../media/image8.png"/><Relationship Id="rId2" Type="http://schemas.openxmlformats.org/officeDocument/2006/relationships/slideLayout" Target="../slideLayouts/slideLayout63.xml"/><Relationship Id="rId16" Type="http://schemas.openxmlformats.org/officeDocument/2006/relationships/slideLayout" Target="../slideLayouts/slideLayout77.xml"/><Relationship Id="rId20" Type="http://schemas.openxmlformats.org/officeDocument/2006/relationships/slideLayout" Target="../slideLayouts/slideLayout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24" Type="http://schemas.openxmlformats.org/officeDocument/2006/relationships/image" Target="../media/image1.wmf"/><Relationship Id="rId5" Type="http://schemas.openxmlformats.org/officeDocument/2006/relationships/slideLayout" Target="../slideLayouts/slideLayout66.xml"/><Relationship Id="rId15" Type="http://schemas.openxmlformats.org/officeDocument/2006/relationships/slideLayout" Target="../slideLayouts/slideLayout76.xml"/><Relationship Id="rId23" Type="http://schemas.openxmlformats.org/officeDocument/2006/relationships/oleObject" Target="../embeddings/oleObject7.bin"/><Relationship Id="rId10" Type="http://schemas.openxmlformats.org/officeDocument/2006/relationships/slideLayout" Target="../slideLayouts/slideLayout71.xml"/><Relationship Id="rId19" Type="http://schemas.openxmlformats.org/officeDocument/2006/relationships/slideLayout" Target="../slideLayouts/slideLayout80.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 Id="rId22" Type="http://schemas.openxmlformats.org/officeDocument/2006/relationships/vmlDrawing" Target="../drawings/vmlDrawing7.v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 Type="http://schemas.openxmlformats.org/officeDocument/2006/relationships/slideLayout" Target="../slideLayouts/slideLayout84.xml"/><Relationship Id="rId21" Type="http://schemas.openxmlformats.org/officeDocument/2006/relationships/theme" Target="../theme/theme6.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image" Target="../media/image8.png"/><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image" Target="../media/image1.wmf"/><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oleObject" Target="../embeddings/oleObject9.bin"/><Relationship Id="rId10" Type="http://schemas.openxmlformats.org/officeDocument/2006/relationships/slideLayout" Target="../slideLayouts/slideLayout91.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vmlDrawing" Target="../drawings/vmlDrawing9.v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18" Type="http://schemas.openxmlformats.org/officeDocument/2006/relationships/slideLayout" Target="../slideLayouts/slideLayout119.xml"/><Relationship Id="rId3" Type="http://schemas.openxmlformats.org/officeDocument/2006/relationships/slideLayout" Target="../slideLayouts/slideLayout104.xml"/><Relationship Id="rId21" Type="http://schemas.openxmlformats.org/officeDocument/2006/relationships/theme" Target="../theme/theme7.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25" Type="http://schemas.openxmlformats.org/officeDocument/2006/relationships/image" Target="../media/image8.png"/><Relationship Id="rId2" Type="http://schemas.openxmlformats.org/officeDocument/2006/relationships/slideLayout" Target="../slideLayouts/slideLayout103.xml"/><Relationship Id="rId16" Type="http://schemas.openxmlformats.org/officeDocument/2006/relationships/slideLayout" Target="../slideLayouts/slideLayout117.xml"/><Relationship Id="rId20" Type="http://schemas.openxmlformats.org/officeDocument/2006/relationships/slideLayout" Target="../slideLayouts/slideLayout121.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24" Type="http://schemas.openxmlformats.org/officeDocument/2006/relationships/image" Target="../media/image1.wmf"/><Relationship Id="rId5" Type="http://schemas.openxmlformats.org/officeDocument/2006/relationships/slideLayout" Target="../slideLayouts/slideLayout106.xml"/><Relationship Id="rId15" Type="http://schemas.openxmlformats.org/officeDocument/2006/relationships/slideLayout" Target="../slideLayouts/slideLayout116.xml"/><Relationship Id="rId23" Type="http://schemas.openxmlformats.org/officeDocument/2006/relationships/oleObject" Target="../embeddings/oleObject11.bin"/><Relationship Id="rId10" Type="http://schemas.openxmlformats.org/officeDocument/2006/relationships/slideLayout" Target="../slideLayouts/slideLayout111.xml"/><Relationship Id="rId19" Type="http://schemas.openxmlformats.org/officeDocument/2006/relationships/slideLayout" Target="../slideLayouts/slideLayout120.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slideLayout" Target="../slideLayouts/slideLayout115.xml"/><Relationship Id="rId22" Type="http://schemas.openxmlformats.org/officeDocument/2006/relationships/vmlDrawing" Target="../drawings/vmlDrawing1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3" name="Textfeld 12"/>
          <p:cNvSpPr txBox="1"/>
          <p:nvPr userDrawn="1"/>
        </p:nvSpPr>
        <p:spPr>
          <a:xfrm>
            <a:off x="0" y="6465888"/>
            <a:ext cx="2549525" cy="258762"/>
          </a:xfrm>
          <a:prstGeom prst="rect">
            <a:avLst/>
          </a:prstGeom>
          <a:noFill/>
        </p:spPr>
        <p:txBody>
          <a:bodyPr lIns="1476000" tIns="0" rIns="0" bIns="115200"/>
          <a:lstStyle/>
          <a:p>
            <a:pPr fontAlgn="base">
              <a:lnSpc>
                <a:spcPct val="110000"/>
              </a:lnSpc>
              <a:spcAft>
                <a:spcPct val="0"/>
              </a:spcAft>
              <a:defRPr/>
            </a:pPr>
            <a:r>
              <a:rPr lang="en-US" sz="1000" b="1" dirty="0">
                <a:solidFill>
                  <a:srgbClr val="879BAA"/>
                </a:solidFill>
                <a:latin typeface="Arial" pitchFamily="34" charset="0"/>
                <a:cs typeface="Arial" charset="0"/>
              </a:rPr>
              <a:t>May 2013</a:t>
            </a:r>
          </a:p>
        </p:txBody>
      </p:sp>
      <p:sp>
        <p:nvSpPr>
          <p:cNvPr id="9" name="Text Box 133"/>
          <p:cNvSpPr txBox="1">
            <a:spLocks noChangeArrowheads="1"/>
          </p:cNvSpPr>
          <p:nvPr userDrawn="1"/>
        </p:nvSpPr>
        <p:spPr bwMode="auto">
          <a:xfrm>
            <a:off x="5005388" y="6338888"/>
            <a:ext cx="3981450" cy="431800"/>
          </a:xfrm>
          <a:prstGeom prst="rect">
            <a:avLst/>
          </a:prstGeom>
          <a:noFill/>
          <a:ln w="9525">
            <a:noFill/>
            <a:miter lim="800000"/>
            <a:headEnd/>
            <a:tailEnd/>
          </a:ln>
          <a:effectLst/>
        </p:spPr>
        <p:txBody>
          <a:bodyPr lIns="457200" tIns="144000" rIns="457200" bIns="0"/>
          <a:lstStyle/>
          <a:p>
            <a:pPr fontAlgn="base">
              <a:spcBef>
                <a:spcPct val="50000"/>
              </a:spcBef>
              <a:spcAft>
                <a:spcPct val="0"/>
              </a:spcAft>
              <a:defRPr/>
            </a:pPr>
            <a:r>
              <a:rPr lang="en-US" sz="1000" b="1" dirty="0">
                <a:solidFill>
                  <a:srgbClr val="879BAA"/>
                </a:solidFill>
                <a:latin typeface="Arial" pitchFamily="34" charset="0"/>
                <a:cs typeface="Arial" charset="0"/>
              </a:rPr>
              <a:t>Restricted © Siemens AG 2013  All rights reserved.</a:t>
            </a:r>
          </a:p>
        </p:txBody>
      </p:sp>
      <p:sp>
        <p:nvSpPr>
          <p:cNvPr id="7" name="Rectangle 12"/>
          <p:cNvSpPr>
            <a:spLocks noChangeArrowheads="1"/>
          </p:cNvSpPr>
          <p:nvPr userDrawn="1"/>
        </p:nvSpPr>
        <p:spPr bwMode="gray">
          <a:xfrm>
            <a:off x="0" y="0"/>
            <a:ext cx="9144000" cy="1268413"/>
          </a:xfrm>
          <a:prstGeom prst="rect">
            <a:avLst/>
          </a:prstGeom>
          <a:solidFill>
            <a:srgbClr val="ADBECB"/>
          </a:solidFill>
          <a:ln w="9525">
            <a:noFill/>
            <a:miter lim="800000"/>
            <a:headEnd/>
            <a:tailEnd/>
          </a:ln>
          <a:effectLst/>
        </p:spPr>
        <p:txBody>
          <a:bodyPr wrap="none" anchor="ctr"/>
          <a:lstStyle/>
          <a:p>
            <a:pPr fontAlgn="base">
              <a:spcBef>
                <a:spcPct val="50000"/>
              </a:spcBef>
              <a:spcAft>
                <a:spcPct val="0"/>
              </a:spcAft>
              <a:defRPr/>
            </a:pPr>
            <a:endParaRPr lang="en-US" dirty="0">
              <a:solidFill>
                <a:srgbClr val="879BAA"/>
              </a:solidFill>
              <a:latin typeface="Arial" pitchFamily="34" charset="0"/>
              <a:cs typeface="Arial" charset="0"/>
            </a:endParaRPr>
          </a:p>
        </p:txBody>
      </p:sp>
      <p:sp>
        <p:nvSpPr>
          <p:cNvPr id="10245" name="Rectangle 115"/>
          <p:cNvSpPr>
            <a:spLocks noGrp="1" noChangeArrowheads="1"/>
          </p:cNvSpPr>
          <p:nvPr>
            <p:ph type="title"/>
          </p:nvPr>
        </p:nvSpPr>
        <p:spPr bwMode="auto">
          <a:xfrm>
            <a:off x="0" y="0"/>
            <a:ext cx="9144000" cy="1262063"/>
          </a:xfrm>
          <a:prstGeom prst="rect">
            <a:avLst/>
          </a:prstGeom>
          <a:noFill/>
          <a:ln w="9525">
            <a:noFill/>
            <a:miter lim="800000"/>
            <a:headEnd/>
            <a:tailEnd/>
          </a:ln>
        </p:spPr>
        <p:txBody>
          <a:bodyPr vert="horz" wrap="square" lIns="540000" tIns="396000" rIns="2124000" bIns="234000" numCol="1" anchor="b" anchorCtr="0" compatLnSpc="1">
            <a:prstTxWarp prst="textNoShape">
              <a:avLst/>
            </a:prstTxWarp>
          </a:bodyPr>
          <a:lstStyle/>
          <a:p>
            <a:pPr lvl="0"/>
            <a:r>
              <a:rPr lang="en-US" smtClean="0"/>
              <a:t>Click the style sheet to edit the title</a:t>
            </a:r>
          </a:p>
        </p:txBody>
      </p:sp>
      <p:sp>
        <p:nvSpPr>
          <p:cNvPr id="10246" name="Rectangle 116"/>
          <p:cNvSpPr>
            <a:spLocks noGrp="1" noChangeArrowheads="1"/>
          </p:cNvSpPr>
          <p:nvPr>
            <p:ph type="body" idx="1"/>
          </p:nvPr>
        </p:nvSpPr>
        <p:spPr bwMode="auto">
          <a:xfrm>
            <a:off x="539750" y="1412875"/>
            <a:ext cx="8208963" cy="47529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the style sheet to edit the copy</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 name="Textfeld 11"/>
          <p:cNvSpPr txBox="1"/>
          <p:nvPr userDrawn="1"/>
        </p:nvSpPr>
        <p:spPr>
          <a:xfrm>
            <a:off x="0" y="6465888"/>
            <a:ext cx="1249363" cy="258762"/>
          </a:xfrm>
          <a:prstGeom prst="rect">
            <a:avLst/>
          </a:prstGeom>
          <a:noFill/>
        </p:spPr>
        <p:txBody>
          <a:bodyPr lIns="540000" tIns="0" rIns="0" bIns="115200"/>
          <a:lstStyle/>
          <a:p>
            <a:pPr fontAlgn="base">
              <a:lnSpc>
                <a:spcPct val="110000"/>
              </a:lnSpc>
              <a:spcAft>
                <a:spcPct val="0"/>
              </a:spcAft>
              <a:defRPr/>
            </a:pPr>
            <a:r>
              <a:rPr lang="en-US" sz="1000" b="1" dirty="0">
                <a:solidFill>
                  <a:srgbClr val="879BAA"/>
                </a:solidFill>
                <a:latin typeface="Arial" pitchFamily="34" charset="0"/>
                <a:cs typeface="Arial" charset="0"/>
              </a:rPr>
              <a:t>Page </a:t>
            </a:r>
            <a:fld id="{F31974F9-CCD6-4F00-A250-23E2A791A379}" type="slidenum">
              <a:rPr lang="en-US" sz="1000" b="1">
                <a:solidFill>
                  <a:srgbClr val="879BAA"/>
                </a:solidFill>
                <a:latin typeface="Arial" pitchFamily="34" charset="0"/>
                <a:cs typeface="Arial" charset="0"/>
              </a:rPr>
              <a:pPr fontAlgn="base">
                <a:lnSpc>
                  <a:spcPct val="110000"/>
                </a:lnSpc>
                <a:spcAft>
                  <a:spcPct val="0"/>
                </a:spcAft>
                <a:defRPr/>
              </a:pPr>
              <a:t>‹#›</a:t>
            </a:fld>
            <a:endParaRPr lang="en-US" sz="1000" b="1" dirty="0">
              <a:solidFill>
                <a:srgbClr val="879BAA"/>
              </a:solidFill>
              <a:latin typeface="Arial" pitchFamily="34" charset="0"/>
              <a:cs typeface="Arial" charset="0"/>
            </a:endParaRPr>
          </a:p>
        </p:txBody>
      </p:sp>
      <p:pic>
        <p:nvPicPr>
          <p:cNvPr id="10248" name="Grafik 10" descr="SIE_Logo_Layer_Petrol_RGB_A3_76mm.wmf"/>
          <p:cNvPicPr>
            <a:picLocks noChangeAspect="1"/>
          </p:cNvPicPr>
          <p:nvPr userDrawn="1"/>
        </p:nvPicPr>
        <p:blipFill>
          <a:blip r:embed="rId20" cstate="print"/>
          <a:srcRect/>
          <a:stretch>
            <a:fillRect/>
          </a:stretch>
        </p:blipFill>
        <p:spPr bwMode="auto">
          <a:xfrm>
            <a:off x="7308850" y="0"/>
            <a:ext cx="1439863" cy="8064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hf sldNum="0" hdr="0" ftr="0" dt="0"/>
  <p:txStyles>
    <p:titleStyle>
      <a:lvl1pPr algn="l" rtl="0" eaLnBrk="0" fontAlgn="base" hangingPunct="0">
        <a:spcBef>
          <a:spcPct val="0"/>
        </a:spcBef>
        <a:spcAft>
          <a:spcPct val="0"/>
        </a:spcAft>
        <a:defRPr sz="2000" b="1">
          <a:solidFill>
            <a:schemeClr val="tx2"/>
          </a:solidFill>
          <a:latin typeface="Arial" pitchFamily="34" charset="0"/>
          <a:ea typeface="MS PGothic" pitchFamily="34" charset="-128"/>
          <a:cs typeface="Arial" pitchFamily="34" charset="0"/>
        </a:defRPr>
      </a:lvl1pPr>
      <a:lvl2pPr algn="l" rtl="0" eaLnBrk="0" fontAlgn="base" hangingPunct="0">
        <a:spcBef>
          <a:spcPct val="0"/>
        </a:spcBef>
        <a:spcAft>
          <a:spcPct val="0"/>
        </a:spcAft>
        <a:defRPr sz="2000" b="1">
          <a:solidFill>
            <a:schemeClr val="tx2"/>
          </a:solidFill>
          <a:latin typeface="Arial" charset="0"/>
          <a:ea typeface="MS PGothic" pitchFamily="34" charset="-128"/>
          <a:cs typeface="Arial" charset="0"/>
        </a:defRPr>
      </a:lvl2pPr>
      <a:lvl3pPr algn="l" rtl="0" eaLnBrk="0" fontAlgn="base" hangingPunct="0">
        <a:spcBef>
          <a:spcPct val="0"/>
        </a:spcBef>
        <a:spcAft>
          <a:spcPct val="0"/>
        </a:spcAft>
        <a:defRPr sz="2000" b="1">
          <a:solidFill>
            <a:schemeClr val="tx2"/>
          </a:solidFill>
          <a:latin typeface="Arial" charset="0"/>
          <a:ea typeface="MS PGothic" pitchFamily="34" charset="-128"/>
          <a:cs typeface="Arial" charset="0"/>
        </a:defRPr>
      </a:lvl3pPr>
      <a:lvl4pPr algn="l" rtl="0" eaLnBrk="0" fontAlgn="base" hangingPunct="0">
        <a:spcBef>
          <a:spcPct val="0"/>
        </a:spcBef>
        <a:spcAft>
          <a:spcPct val="0"/>
        </a:spcAft>
        <a:defRPr sz="2000" b="1">
          <a:solidFill>
            <a:schemeClr val="tx2"/>
          </a:solidFill>
          <a:latin typeface="Arial" charset="0"/>
          <a:ea typeface="MS PGothic" pitchFamily="34" charset="-128"/>
          <a:cs typeface="Arial" charset="0"/>
        </a:defRPr>
      </a:lvl4pPr>
      <a:lvl5pPr algn="l" rtl="0" eaLnBrk="0" fontAlgn="base" hangingPunct="0">
        <a:spcBef>
          <a:spcPct val="0"/>
        </a:spcBef>
        <a:spcAft>
          <a:spcPct val="0"/>
        </a:spcAft>
        <a:defRPr sz="2000" b="1">
          <a:solidFill>
            <a:schemeClr val="tx2"/>
          </a:solidFill>
          <a:latin typeface="Arial" charset="0"/>
          <a:ea typeface="MS PGothic" pitchFamily="34" charset="-128"/>
          <a:cs typeface="Arial" charset="0"/>
        </a:defRPr>
      </a:lvl5pPr>
      <a:lvl6pPr marL="457200" algn="l" rtl="0" eaLnBrk="1" fontAlgn="base" hangingPunct="1">
        <a:spcBef>
          <a:spcPct val="0"/>
        </a:spcBef>
        <a:spcAft>
          <a:spcPct val="0"/>
        </a:spcAft>
        <a:defRPr sz="2000" b="1">
          <a:solidFill>
            <a:schemeClr val="tx1"/>
          </a:solidFill>
          <a:latin typeface="Arial" charset="0"/>
          <a:ea typeface="ヒラギノ角ゴ Pro W3" charset="0"/>
        </a:defRPr>
      </a:lvl6pPr>
      <a:lvl7pPr marL="914400" algn="l" rtl="0" eaLnBrk="1" fontAlgn="base" hangingPunct="1">
        <a:spcBef>
          <a:spcPct val="0"/>
        </a:spcBef>
        <a:spcAft>
          <a:spcPct val="0"/>
        </a:spcAft>
        <a:defRPr sz="2000" b="1">
          <a:solidFill>
            <a:schemeClr val="tx1"/>
          </a:solidFill>
          <a:latin typeface="Arial" charset="0"/>
          <a:ea typeface="ヒラギノ角ゴ Pro W3" charset="0"/>
        </a:defRPr>
      </a:lvl7pPr>
      <a:lvl8pPr marL="1371600" algn="l" rtl="0" eaLnBrk="1" fontAlgn="base" hangingPunct="1">
        <a:spcBef>
          <a:spcPct val="0"/>
        </a:spcBef>
        <a:spcAft>
          <a:spcPct val="0"/>
        </a:spcAft>
        <a:defRPr sz="2000" b="1">
          <a:solidFill>
            <a:schemeClr val="tx1"/>
          </a:solidFill>
          <a:latin typeface="Arial" charset="0"/>
          <a:ea typeface="ヒラギノ角ゴ Pro W3" charset="0"/>
        </a:defRPr>
      </a:lvl8pPr>
      <a:lvl9pPr marL="1828800" algn="l" rtl="0" eaLnBrk="1" fontAlgn="base" hangingPunct="1">
        <a:spcBef>
          <a:spcPct val="0"/>
        </a:spcBef>
        <a:spcAft>
          <a:spcPct val="0"/>
        </a:spcAft>
        <a:defRPr sz="2000" b="1">
          <a:solidFill>
            <a:schemeClr val="tx1"/>
          </a:solidFill>
          <a:latin typeface="Arial" charset="0"/>
          <a:ea typeface="ヒラギノ角ゴ Pro W3" charset="0"/>
        </a:defRPr>
      </a:lvl9pPr>
    </p:titleStyle>
    <p:bodyStyle>
      <a:lvl1pPr algn="l" rtl="0" eaLnBrk="0" fontAlgn="base" hangingPunct="0">
        <a:lnSpc>
          <a:spcPct val="110000"/>
        </a:lnSpc>
        <a:spcBef>
          <a:spcPct val="0"/>
        </a:spcBef>
        <a:spcAft>
          <a:spcPct val="0"/>
        </a:spcAft>
        <a:buFont typeface="Wingdings" pitchFamily="2" charset="2"/>
        <a:defRPr>
          <a:solidFill>
            <a:schemeClr val="tx1"/>
          </a:solidFill>
          <a:latin typeface="Arial" pitchFamily="34" charset="0"/>
          <a:ea typeface="MS PGothic" pitchFamily="34" charset="-128"/>
          <a:cs typeface="Arial" pitchFamily="34" charset="0"/>
        </a:defRPr>
      </a:lvl1pPr>
      <a:lvl2pPr marL="179388" indent="-177800" algn="l" rtl="0" eaLnBrk="0" fontAlgn="base" hangingPunct="0">
        <a:lnSpc>
          <a:spcPct val="110000"/>
        </a:lnSpc>
        <a:spcBef>
          <a:spcPct val="0"/>
        </a:spcBef>
        <a:spcAft>
          <a:spcPct val="0"/>
        </a:spcAft>
        <a:buClr>
          <a:srgbClr val="879BAA"/>
        </a:buClr>
        <a:buChar char="•"/>
        <a:defRPr>
          <a:solidFill>
            <a:schemeClr val="tx1"/>
          </a:solidFill>
          <a:latin typeface="Arial" pitchFamily="34" charset="0"/>
          <a:ea typeface="MS PGothic" pitchFamily="34" charset="-128"/>
          <a:cs typeface="Arial" pitchFamily="34" charset="0"/>
        </a:defRPr>
      </a:lvl2pPr>
      <a:lvl3pPr marL="358775" indent="-177800" algn="l" rtl="0" eaLnBrk="0" fontAlgn="base" hangingPunct="0">
        <a:lnSpc>
          <a:spcPct val="110000"/>
        </a:lnSpc>
        <a:spcBef>
          <a:spcPct val="0"/>
        </a:spcBef>
        <a:spcAft>
          <a:spcPct val="0"/>
        </a:spcAft>
        <a:buClr>
          <a:srgbClr val="879BAA"/>
        </a:buClr>
        <a:buChar char="•"/>
        <a:defRPr>
          <a:solidFill>
            <a:schemeClr val="tx1"/>
          </a:solidFill>
          <a:latin typeface="Arial" pitchFamily="34" charset="0"/>
          <a:ea typeface="MS PGothic" pitchFamily="34" charset="-128"/>
          <a:cs typeface="Arial" pitchFamily="34" charset="0"/>
        </a:defRPr>
      </a:lvl3pPr>
      <a:lvl4pPr marL="538163" indent="-177800" algn="l" rtl="0" eaLnBrk="0" fontAlgn="base" hangingPunct="0">
        <a:lnSpc>
          <a:spcPct val="110000"/>
        </a:lnSpc>
        <a:spcBef>
          <a:spcPct val="0"/>
        </a:spcBef>
        <a:spcAft>
          <a:spcPct val="0"/>
        </a:spcAft>
        <a:buClr>
          <a:srgbClr val="879BAA"/>
        </a:buClr>
        <a:buChar char="•"/>
        <a:defRPr>
          <a:solidFill>
            <a:schemeClr val="tx1"/>
          </a:solidFill>
          <a:latin typeface="Arial" pitchFamily="34" charset="0"/>
          <a:ea typeface="MS PGothic" pitchFamily="34" charset="-128"/>
          <a:cs typeface="Arial" pitchFamily="34" charset="0"/>
        </a:defRPr>
      </a:lvl4pPr>
      <a:lvl5pPr marL="717550" indent="-177800" algn="l" rtl="0" eaLnBrk="0" fontAlgn="base" hangingPunct="0">
        <a:lnSpc>
          <a:spcPct val="110000"/>
        </a:lnSpc>
        <a:spcBef>
          <a:spcPct val="0"/>
        </a:spcBef>
        <a:spcAft>
          <a:spcPct val="0"/>
        </a:spcAft>
        <a:buClr>
          <a:srgbClr val="879BAA"/>
        </a:buClr>
        <a:buChar char="•"/>
        <a:defRPr>
          <a:solidFill>
            <a:schemeClr val="tx1"/>
          </a:solidFill>
          <a:latin typeface="Arial" pitchFamily="34" charset="0"/>
          <a:ea typeface="MS PGothic" pitchFamily="34" charset="-128"/>
          <a:cs typeface="Arial" pitchFamily="34" charset="0"/>
        </a:defRPr>
      </a:lvl5pPr>
      <a:lvl6pPr marL="12207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6pPr>
      <a:lvl7pPr marL="16779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7pPr>
      <a:lvl8pPr marL="21351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8pPr>
      <a:lvl9pPr marL="25923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13" name="Textfeld 12"/>
          <p:cNvSpPr txBox="1"/>
          <p:nvPr userDrawn="1"/>
        </p:nvSpPr>
        <p:spPr>
          <a:xfrm>
            <a:off x="0" y="6465888"/>
            <a:ext cx="2549525" cy="258762"/>
          </a:xfrm>
          <a:prstGeom prst="rect">
            <a:avLst/>
          </a:prstGeom>
          <a:noFill/>
        </p:spPr>
        <p:txBody>
          <a:bodyPr lIns="1476000" tIns="0" rIns="0" bIns="115200"/>
          <a:lstStyle/>
          <a:p>
            <a:pPr fontAlgn="base">
              <a:lnSpc>
                <a:spcPct val="110000"/>
              </a:lnSpc>
              <a:spcAft>
                <a:spcPct val="0"/>
              </a:spcAft>
              <a:defRPr/>
            </a:pPr>
            <a:r>
              <a:rPr lang="en-US" sz="1000" b="1" dirty="0">
                <a:solidFill>
                  <a:srgbClr val="879BAA"/>
                </a:solidFill>
                <a:latin typeface="Arial" pitchFamily="34" charset="0"/>
                <a:cs typeface="Arial" charset="0"/>
              </a:rPr>
              <a:t>May 2013</a:t>
            </a:r>
          </a:p>
        </p:txBody>
      </p:sp>
      <p:sp>
        <p:nvSpPr>
          <p:cNvPr id="9" name="Text Box 133"/>
          <p:cNvSpPr txBox="1">
            <a:spLocks noChangeArrowheads="1"/>
          </p:cNvSpPr>
          <p:nvPr userDrawn="1"/>
        </p:nvSpPr>
        <p:spPr bwMode="auto">
          <a:xfrm>
            <a:off x="5005388" y="6338888"/>
            <a:ext cx="3981450" cy="431800"/>
          </a:xfrm>
          <a:prstGeom prst="rect">
            <a:avLst/>
          </a:prstGeom>
          <a:noFill/>
          <a:ln w="9525">
            <a:noFill/>
            <a:miter lim="800000"/>
            <a:headEnd/>
            <a:tailEnd/>
          </a:ln>
          <a:effectLst/>
        </p:spPr>
        <p:txBody>
          <a:bodyPr lIns="457200" tIns="144000" rIns="457200" bIns="0"/>
          <a:lstStyle/>
          <a:p>
            <a:pPr fontAlgn="base">
              <a:spcBef>
                <a:spcPct val="50000"/>
              </a:spcBef>
              <a:spcAft>
                <a:spcPct val="0"/>
              </a:spcAft>
              <a:defRPr/>
            </a:pPr>
            <a:r>
              <a:rPr lang="en-US" sz="1000" b="1" dirty="0">
                <a:solidFill>
                  <a:srgbClr val="879BAA"/>
                </a:solidFill>
                <a:latin typeface="Arial" pitchFamily="34" charset="0"/>
                <a:cs typeface="Arial" charset="0"/>
              </a:rPr>
              <a:t>Restricted © Siemens AG 2013  All rights reserved.</a:t>
            </a:r>
          </a:p>
        </p:txBody>
      </p:sp>
      <p:sp>
        <p:nvSpPr>
          <p:cNvPr id="7" name="Rectangle 12"/>
          <p:cNvSpPr>
            <a:spLocks noChangeArrowheads="1"/>
          </p:cNvSpPr>
          <p:nvPr userDrawn="1"/>
        </p:nvSpPr>
        <p:spPr bwMode="gray">
          <a:xfrm>
            <a:off x="0" y="0"/>
            <a:ext cx="9144000" cy="1268413"/>
          </a:xfrm>
          <a:prstGeom prst="rect">
            <a:avLst/>
          </a:prstGeom>
          <a:solidFill>
            <a:srgbClr val="ADBECB"/>
          </a:solidFill>
          <a:ln w="9525">
            <a:noFill/>
            <a:miter lim="800000"/>
            <a:headEnd/>
            <a:tailEnd/>
          </a:ln>
          <a:effectLst/>
        </p:spPr>
        <p:txBody>
          <a:bodyPr wrap="none" anchor="ctr"/>
          <a:lstStyle/>
          <a:p>
            <a:pPr fontAlgn="base">
              <a:spcBef>
                <a:spcPct val="50000"/>
              </a:spcBef>
              <a:spcAft>
                <a:spcPct val="0"/>
              </a:spcAft>
              <a:defRPr/>
            </a:pPr>
            <a:endParaRPr lang="en-US" dirty="0">
              <a:solidFill>
                <a:srgbClr val="879BAA"/>
              </a:solidFill>
              <a:latin typeface="Arial" pitchFamily="34" charset="0"/>
              <a:cs typeface="Arial" charset="0"/>
            </a:endParaRPr>
          </a:p>
        </p:txBody>
      </p:sp>
      <p:sp>
        <p:nvSpPr>
          <p:cNvPr id="10245" name="Rectangle 115"/>
          <p:cNvSpPr>
            <a:spLocks noGrp="1" noChangeArrowheads="1"/>
          </p:cNvSpPr>
          <p:nvPr>
            <p:ph type="title"/>
          </p:nvPr>
        </p:nvSpPr>
        <p:spPr bwMode="auto">
          <a:xfrm>
            <a:off x="0" y="0"/>
            <a:ext cx="9144000" cy="1262063"/>
          </a:xfrm>
          <a:prstGeom prst="rect">
            <a:avLst/>
          </a:prstGeom>
          <a:noFill/>
          <a:ln w="9525">
            <a:noFill/>
            <a:miter lim="800000"/>
            <a:headEnd/>
            <a:tailEnd/>
          </a:ln>
        </p:spPr>
        <p:txBody>
          <a:bodyPr vert="horz" wrap="square" lIns="540000" tIns="396000" rIns="2124000" bIns="234000" numCol="1" anchor="b" anchorCtr="0" compatLnSpc="1">
            <a:prstTxWarp prst="textNoShape">
              <a:avLst/>
            </a:prstTxWarp>
          </a:bodyPr>
          <a:lstStyle/>
          <a:p>
            <a:pPr lvl="0"/>
            <a:r>
              <a:rPr lang="en-US" smtClean="0"/>
              <a:t>Click the style sheet to edit the title</a:t>
            </a:r>
          </a:p>
        </p:txBody>
      </p:sp>
      <p:sp>
        <p:nvSpPr>
          <p:cNvPr id="10246" name="Rectangle 116"/>
          <p:cNvSpPr>
            <a:spLocks noGrp="1" noChangeArrowheads="1"/>
          </p:cNvSpPr>
          <p:nvPr>
            <p:ph type="body" idx="1"/>
          </p:nvPr>
        </p:nvSpPr>
        <p:spPr bwMode="auto">
          <a:xfrm>
            <a:off x="539750" y="1412875"/>
            <a:ext cx="8208963" cy="47529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the style sheet to edit the copy</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 name="Textfeld 11"/>
          <p:cNvSpPr txBox="1"/>
          <p:nvPr userDrawn="1"/>
        </p:nvSpPr>
        <p:spPr>
          <a:xfrm>
            <a:off x="0" y="6465888"/>
            <a:ext cx="1249363" cy="258762"/>
          </a:xfrm>
          <a:prstGeom prst="rect">
            <a:avLst/>
          </a:prstGeom>
          <a:noFill/>
        </p:spPr>
        <p:txBody>
          <a:bodyPr lIns="540000" tIns="0" rIns="0" bIns="115200"/>
          <a:lstStyle/>
          <a:p>
            <a:pPr fontAlgn="base">
              <a:lnSpc>
                <a:spcPct val="110000"/>
              </a:lnSpc>
              <a:spcAft>
                <a:spcPct val="0"/>
              </a:spcAft>
              <a:defRPr/>
            </a:pPr>
            <a:r>
              <a:rPr lang="en-US" sz="1000" b="1" dirty="0">
                <a:solidFill>
                  <a:srgbClr val="879BAA"/>
                </a:solidFill>
                <a:latin typeface="Arial" pitchFamily="34" charset="0"/>
                <a:cs typeface="Arial" charset="0"/>
              </a:rPr>
              <a:t>Page </a:t>
            </a:r>
            <a:fld id="{F31974F9-CCD6-4F00-A250-23E2A791A379}" type="slidenum">
              <a:rPr lang="en-US" sz="1000" b="1">
                <a:solidFill>
                  <a:srgbClr val="879BAA"/>
                </a:solidFill>
                <a:latin typeface="Arial" pitchFamily="34" charset="0"/>
                <a:cs typeface="Arial" charset="0"/>
              </a:rPr>
              <a:pPr fontAlgn="base">
                <a:lnSpc>
                  <a:spcPct val="110000"/>
                </a:lnSpc>
                <a:spcAft>
                  <a:spcPct val="0"/>
                </a:spcAft>
                <a:defRPr/>
              </a:pPr>
              <a:t>‹#›</a:t>
            </a:fld>
            <a:endParaRPr lang="en-US" sz="1000" b="1" dirty="0">
              <a:solidFill>
                <a:srgbClr val="879BAA"/>
              </a:solidFill>
              <a:latin typeface="Arial" pitchFamily="34" charset="0"/>
              <a:cs typeface="Arial" charset="0"/>
            </a:endParaRPr>
          </a:p>
        </p:txBody>
      </p:sp>
      <p:pic>
        <p:nvPicPr>
          <p:cNvPr id="10248" name="Grafik 10" descr="SIE_Logo_Layer_Petrol_RGB_A3_76mm.wmf"/>
          <p:cNvPicPr>
            <a:picLocks noChangeAspect="1"/>
          </p:cNvPicPr>
          <p:nvPr userDrawn="1"/>
        </p:nvPicPr>
        <p:blipFill>
          <a:blip r:embed="rId20" cstate="print"/>
          <a:srcRect/>
          <a:stretch>
            <a:fillRect/>
          </a:stretch>
        </p:blipFill>
        <p:spPr bwMode="auto">
          <a:xfrm>
            <a:off x="7308850" y="0"/>
            <a:ext cx="1439863" cy="8064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p:hf sldNum="0" hdr="0" ftr="0" dt="0"/>
  <p:txStyles>
    <p:titleStyle>
      <a:lvl1pPr algn="l" rtl="0" eaLnBrk="0" fontAlgn="base" hangingPunct="0">
        <a:spcBef>
          <a:spcPct val="0"/>
        </a:spcBef>
        <a:spcAft>
          <a:spcPct val="0"/>
        </a:spcAft>
        <a:defRPr sz="2000" b="1">
          <a:solidFill>
            <a:schemeClr val="tx2"/>
          </a:solidFill>
          <a:latin typeface="Arial" pitchFamily="34" charset="0"/>
          <a:ea typeface="MS PGothic" pitchFamily="34" charset="-128"/>
          <a:cs typeface="Arial" pitchFamily="34" charset="0"/>
        </a:defRPr>
      </a:lvl1pPr>
      <a:lvl2pPr algn="l" rtl="0" eaLnBrk="0" fontAlgn="base" hangingPunct="0">
        <a:spcBef>
          <a:spcPct val="0"/>
        </a:spcBef>
        <a:spcAft>
          <a:spcPct val="0"/>
        </a:spcAft>
        <a:defRPr sz="2000" b="1">
          <a:solidFill>
            <a:schemeClr val="tx2"/>
          </a:solidFill>
          <a:latin typeface="Arial" charset="0"/>
          <a:ea typeface="MS PGothic" pitchFamily="34" charset="-128"/>
          <a:cs typeface="Arial" charset="0"/>
        </a:defRPr>
      </a:lvl2pPr>
      <a:lvl3pPr algn="l" rtl="0" eaLnBrk="0" fontAlgn="base" hangingPunct="0">
        <a:spcBef>
          <a:spcPct val="0"/>
        </a:spcBef>
        <a:spcAft>
          <a:spcPct val="0"/>
        </a:spcAft>
        <a:defRPr sz="2000" b="1">
          <a:solidFill>
            <a:schemeClr val="tx2"/>
          </a:solidFill>
          <a:latin typeface="Arial" charset="0"/>
          <a:ea typeface="MS PGothic" pitchFamily="34" charset="-128"/>
          <a:cs typeface="Arial" charset="0"/>
        </a:defRPr>
      </a:lvl3pPr>
      <a:lvl4pPr algn="l" rtl="0" eaLnBrk="0" fontAlgn="base" hangingPunct="0">
        <a:spcBef>
          <a:spcPct val="0"/>
        </a:spcBef>
        <a:spcAft>
          <a:spcPct val="0"/>
        </a:spcAft>
        <a:defRPr sz="2000" b="1">
          <a:solidFill>
            <a:schemeClr val="tx2"/>
          </a:solidFill>
          <a:latin typeface="Arial" charset="0"/>
          <a:ea typeface="MS PGothic" pitchFamily="34" charset="-128"/>
          <a:cs typeface="Arial" charset="0"/>
        </a:defRPr>
      </a:lvl4pPr>
      <a:lvl5pPr algn="l" rtl="0" eaLnBrk="0" fontAlgn="base" hangingPunct="0">
        <a:spcBef>
          <a:spcPct val="0"/>
        </a:spcBef>
        <a:spcAft>
          <a:spcPct val="0"/>
        </a:spcAft>
        <a:defRPr sz="2000" b="1">
          <a:solidFill>
            <a:schemeClr val="tx2"/>
          </a:solidFill>
          <a:latin typeface="Arial" charset="0"/>
          <a:ea typeface="MS PGothic" pitchFamily="34" charset="-128"/>
          <a:cs typeface="Arial" charset="0"/>
        </a:defRPr>
      </a:lvl5pPr>
      <a:lvl6pPr marL="457200" algn="l" rtl="0" eaLnBrk="1" fontAlgn="base" hangingPunct="1">
        <a:spcBef>
          <a:spcPct val="0"/>
        </a:spcBef>
        <a:spcAft>
          <a:spcPct val="0"/>
        </a:spcAft>
        <a:defRPr sz="2000" b="1">
          <a:solidFill>
            <a:schemeClr val="tx1"/>
          </a:solidFill>
          <a:latin typeface="Arial" charset="0"/>
          <a:ea typeface="ヒラギノ角ゴ Pro W3" charset="0"/>
        </a:defRPr>
      </a:lvl6pPr>
      <a:lvl7pPr marL="914400" algn="l" rtl="0" eaLnBrk="1" fontAlgn="base" hangingPunct="1">
        <a:spcBef>
          <a:spcPct val="0"/>
        </a:spcBef>
        <a:spcAft>
          <a:spcPct val="0"/>
        </a:spcAft>
        <a:defRPr sz="2000" b="1">
          <a:solidFill>
            <a:schemeClr val="tx1"/>
          </a:solidFill>
          <a:latin typeface="Arial" charset="0"/>
          <a:ea typeface="ヒラギノ角ゴ Pro W3" charset="0"/>
        </a:defRPr>
      </a:lvl7pPr>
      <a:lvl8pPr marL="1371600" algn="l" rtl="0" eaLnBrk="1" fontAlgn="base" hangingPunct="1">
        <a:spcBef>
          <a:spcPct val="0"/>
        </a:spcBef>
        <a:spcAft>
          <a:spcPct val="0"/>
        </a:spcAft>
        <a:defRPr sz="2000" b="1">
          <a:solidFill>
            <a:schemeClr val="tx1"/>
          </a:solidFill>
          <a:latin typeface="Arial" charset="0"/>
          <a:ea typeface="ヒラギノ角ゴ Pro W3" charset="0"/>
        </a:defRPr>
      </a:lvl8pPr>
      <a:lvl9pPr marL="1828800" algn="l" rtl="0" eaLnBrk="1" fontAlgn="base" hangingPunct="1">
        <a:spcBef>
          <a:spcPct val="0"/>
        </a:spcBef>
        <a:spcAft>
          <a:spcPct val="0"/>
        </a:spcAft>
        <a:defRPr sz="2000" b="1">
          <a:solidFill>
            <a:schemeClr val="tx1"/>
          </a:solidFill>
          <a:latin typeface="Arial" charset="0"/>
          <a:ea typeface="ヒラギノ角ゴ Pro W3" charset="0"/>
        </a:defRPr>
      </a:lvl9pPr>
    </p:titleStyle>
    <p:bodyStyle>
      <a:lvl1pPr algn="l" rtl="0" eaLnBrk="0" fontAlgn="base" hangingPunct="0">
        <a:lnSpc>
          <a:spcPct val="110000"/>
        </a:lnSpc>
        <a:spcBef>
          <a:spcPct val="0"/>
        </a:spcBef>
        <a:spcAft>
          <a:spcPct val="0"/>
        </a:spcAft>
        <a:buFont typeface="Wingdings" pitchFamily="2" charset="2"/>
        <a:defRPr>
          <a:solidFill>
            <a:schemeClr val="tx1"/>
          </a:solidFill>
          <a:latin typeface="Arial" pitchFamily="34" charset="0"/>
          <a:ea typeface="MS PGothic" pitchFamily="34" charset="-128"/>
          <a:cs typeface="Arial" pitchFamily="34" charset="0"/>
        </a:defRPr>
      </a:lvl1pPr>
      <a:lvl2pPr marL="179388" indent="-177800" algn="l" rtl="0" eaLnBrk="0" fontAlgn="base" hangingPunct="0">
        <a:lnSpc>
          <a:spcPct val="110000"/>
        </a:lnSpc>
        <a:spcBef>
          <a:spcPct val="0"/>
        </a:spcBef>
        <a:spcAft>
          <a:spcPct val="0"/>
        </a:spcAft>
        <a:buClr>
          <a:srgbClr val="879BAA"/>
        </a:buClr>
        <a:buChar char="•"/>
        <a:defRPr>
          <a:solidFill>
            <a:schemeClr val="tx1"/>
          </a:solidFill>
          <a:latin typeface="Arial" pitchFamily="34" charset="0"/>
          <a:ea typeface="MS PGothic" pitchFamily="34" charset="-128"/>
          <a:cs typeface="Arial" pitchFamily="34" charset="0"/>
        </a:defRPr>
      </a:lvl2pPr>
      <a:lvl3pPr marL="358775" indent="-177800" algn="l" rtl="0" eaLnBrk="0" fontAlgn="base" hangingPunct="0">
        <a:lnSpc>
          <a:spcPct val="110000"/>
        </a:lnSpc>
        <a:spcBef>
          <a:spcPct val="0"/>
        </a:spcBef>
        <a:spcAft>
          <a:spcPct val="0"/>
        </a:spcAft>
        <a:buClr>
          <a:srgbClr val="879BAA"/>
        </a:buClr>
        <a:buChar char="•"/>
        <a:defRPr>
          <a:solidFill>
            <a:schemeClr val="tx1"/>
          </a:solidFill>
          <a:latin typeface="Arial" pitchFamily="34" charset="0"/>
          <a:ea typeface="MS PGothic" pitchFamily="34" charset="-128"/>
          <a:cs typeface="Arial" pitchFamily="34" charset="0"/>
        </a:defRPr>
      </a:lvl3pPr>
      <a:lvl4pPr marL="538163" indent="-177800" algn="l" rtl="0" eaLnBrk="0" fontAlgn="base" hangingPunct="0">
        <a:lnSpc>
          <a:spcPct val="110000"/>
        </a:lnSpc>
        <a:spcBef>
          <a:spcPct val="0"/>
        </a:spcBef>
        <a:spcAft>
          <a:spcPct val="0"/>
        </a:spcAft>
        <a:buClr>
          <a:srgbClr val="879BAA"/>
        </a:buClr>
        <a:buChar char="•"/>
        <a:defRPr>
          <a:solidFill>
            <a:schemeClr val="tx1"/>
          </a:solidFill>
          <a:latin typeface="Arial" pitchFamily="34" charset="0"/>
          <a:ea typeface="MS PGothic" pitchFamily="34" charset="-128"/>
          <a:cs typeface="Arial" pitchFamily="34" charset="0"/>
        </a:defRPr>
      </a:lvl4pPr>
      <a:lvl5pPr marL="717550" indent="-177800" algn="l" rtl="0" eaLnBrk="0" fontAlgn="base" hangingPunct="0">
        <a:lnSpc>
          <a:spcPct val="110000"/>
        </a:lnSpc>
        <a:spcBef>
          <a:spcPct val="0"/>
        </a:spcBef>
        <a:spcAft>
          <a:spcPct val="0"/>
        </a:spcAft>
        <a:buClr>
          <a:srgbClr val="879BAA"/>
        </a:buClr>
        <a:buChar char="•"/>
        <a:defRPr>
          <a:solidFill>
            <a:schemeClr val="tx1"/>
          </a:solidFill>
          <a:latin typeface="Arial" pitchFamily="34" charset="0"/>
          <a:ea typeface="MS PGothic" pitchFamily="34" charset="-128"/>
          <a:cs typeface="Arial" pitchFamily="34" charset="0"/>
        </a:defRPr>
      </a:lvl5pPr>
      <a:lvl6pPr marL="12207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6pPr>
      <a:lvl7pPr marL="16779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7pPr>
      <a:lvl8pPr marL="21351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8pPr>
      <a:lvl9pPr marL="25923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2"/>
          <p:cNvGrpSpPr>
            <a:grpSpLocks/>
          </p:cNvGrpSpPr>
          <p:nvPr/>
        </p:nvGrpSpPr>
        <p:grpSpPr bwMode="auto">
          <a:xfrm>
            <a:off x="287338" y="260350"/>
            <a:ext cx="8856662" cy="973138"/>
            <a:chOff x="181" y="164"/>
            <a:chExt cx="5579" cy="613"/>
          </a:xfrm>
        </p:grpSpPr>
        <p:sp>
          <p:nvSpPr>
            <p:cNvPr id="1034" name="Rectangle 3"/>
            <p:cNvSpPr>
              <a:spLocks noChangeArrowheads="1"/>
            </p:cNvSpPr>
            <p:nvPr>
              <p:custDataLst>
                <p:tags r:id="rId7"/>
              </p:custDataLst>
            </p:nvPr>
          </p:nvSpPr>
          <p:spPr bwMode="auto">
            <a:xfrm>
              <a:off x="181" y="164"/>
              <a:ext cx="5579" cy="613"/>
            </a:xfrm>
            <a:prstGeom prst="rect">
              <a:avLst/>
            </a:prstGeom>
            <a:solidFill>
              <a:srgbClr val="FEFFFF"/>
            </a:solidFill>
            <a:ln w="9525">
              <a:noFill/>
              <a:miter lim="800000"/>
              <a:headEnd/>
              <a:tailEnd/>
            </a:ln>
          </p:spPr>
          <p:txBody>
            <a:bodyPr wrap="none" anchor="ctr"/>
            <a:lstStyle/>
            <a:p>
              <a:pPr algn="ctr" eaLnBrk="0" fontAlgn="base" hangingPunct="0">
                <a:spcBef>
                  <a:spcPct val="0"/>
                </a:spcBef>
                <a:spcAft>
                  <a:spcPct val="0"/>
                </a:spcAft>
                <a:defRPr/>
              </a:pPr>
              <a:endParaRPr lang="en-US" sz="2000">
                <a:solidFill>
                  <a:srgbClr val="FFFFFF"/>
                </a:solidFill>
                <a:ea typeface="MS PGothic" pitchFamily="34" charset="-128"/>
                <a:cs typeface="Arial" pitchFamily="34" charset="0"/>
              </a:endParaRPr>
            </a:p>
          </p:txBody>
        </p:sp>
        <p:pic>
          <p:nvPicPr>
            <p:cNvPr id="12299" name="Picture 4" descr="sie_logo_petrol_rgb_S"/>
            <p:cNvPicPr>
              <a:picLocks noChangeAspect="1" noChangeArrowheads="1"/>
            </p:cNvPicPr>
            <p:nvPr/>
          </p:nvPicPr>
          <p:blipFill>
            <a:blip r:embed="rId8" cstate="print"/>
            <a:srcRect/>
            <a:stretch>
              <a:fillRect/>
            </a:stretch>
          </p:blipFill>
          <p:spPr bwMode="auto">
            <a:xfrm>
              <a:off x="4569" y="295"/>
              <a:ext cx="948" cy="150"/>
            </a:xfrm>
            <a:prstGeom prst="rect">
              <a:avLst/>
            </a:prstGeom>
            <a:noFill/>
            <a:ln w="9525">
              <a:noFill/>
              <a:miter lim="800000"/>
              <a:headEnd/>
              <a:tailEnd/>
            </a:ln>
          </p:spPr>
        </p:pic>
      </p:grpSp>
      <p:sp>
        <p:nvSpPr>
          <p:cNvPr id="12291" name="Rectangle 5"/>
          <p:cNvSpPr>
            <a:spLocks noGrp="1" noChangeArrowheads="1"/>
          </p:cNvSpPr>
          <p:nvPr>
            <p:ph type="body" idx="1"/>
          </p:nvPr>
        </p:nvSpPr>
        <p:spPr bwMode="auto">
          <a:xfrm>
            <a:off x="539750" y="1592263"/>
            <a:ext cx="8208963" cy="46815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2292" name="Rectangle 8"/>
          <p:cNvSpPr>
            <a:spLocks noGrp="1" noChangeArrowheads="1"/>
          </p:cNvSpPr>
          <p:nvPr>
            <p:ph type="title"/>
          </p:nvPr>
        </p:nvSpPr>
        <p:spPr bwMode="auto">
          <a:xfrm>
            <a:off x="539750" y="263525"/>
            <a:ext cx="6140450" cy="808038"/>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pic>
        <p:nvPicPr>
          <p:cNvPr id="12293" name="Picture 12" descr="sie_logo_petrol_rgb_2"/>
          <p:cNvPicPr>
            <a:picLocks noChangeAspect="1" noChangeArrowheads="1"/>
          </p:cNvPicPr>
          <p:nvPr/>
        </p:nvPicPr>
        <p:blipFill>
          <a:blip r:embed="rId9" cstate="print"/>
          <a:srcRect/>
          <a:stretch>
            <a:fillRect/>
          </a:stretch>
        </p:blipFill>
        <p:spPr bwMode="auto">
          <a:xfrm>
            <a:off x="7200900" y="423863"/>
            <a:ext cx="1600200" cy="320675"/>
          </a:xfrm>
          <a:prstGeom prst="rect">
            <a:avLst/>
          </a:prstGeom>
          <a:noFill/>
          <a:ln w="9525">
            <a:noFill/>
            <a:miter lim="800000"/>
            <a:headEnd/>
            <a:tailEnd/>
          </a:ln>
        </p:spPr>
      </p:pic>
      <p:sp>
        <p:nvSpPr>
          <p:cNvPr id="1030" name="Text Box 13"/>
          <p:cNvSpPr txBox="1">
            <a:spLocks noChangeArrowheads="1"/>
          </p:cNvSpPr>
          <p:nvPr userDrawn="1"/>
        </p:nvSpPr>
        <p:spPr bwMode="auto">
          <a:xfrm>
            <a:off x="0" y="6486525"/>
            <a:ext cx="9144000" cy="371475"/>
          </a:xfrm>
          <a:prstGeom prst="rect">
            <a:avLst/>
          </a:prstGeom>
          <a:noFill/>
          <a:ln>
            <a:noFill/>
          </a:ln>
          <a:extLst/>
        </p:spPr>
        <p:txBody>
          <a:bodyPr tIns="18000" bIns="18000" anchor="b"/>
          <a:lstStyle>
            <a:lvl1pPr eaLnBrk="0" hangingPunct="0">
              <a:defRPr>
                <a:solidFill>
                  <a:schemeClr val="tx1"/>
                </a:solidFill>
                <a:latin typeface="Siemens Sans" pitchFamily="2" charset="0"/>
              </a:defRPr>
            </a:lvl1pPr>
            <a:lvl2pPr marL="742950" indent="-285750" eaLnBrk="0" hangingPunct="0">
              <a:defRPr>
                <a:solidFill>
                  <a:schemeClr val="tx1"/>
                </a:solidFill>
                <a:latin typeface="Siemens Sans" pitchFamily="2" charset="0"/>
              </a:defRPr>
            </a:lvl2pPr>
            <a:lvl3pPr marL="1143000" indent="-228600" eaLnBrk="0" hangingPunct="0">
              <a:defRPr>
                <a:solidFill>
                  <a:schemeClr val="tx1"/>
                </a:solidFill>
                <a:latin typeface="Siemens Sans" pitchFamily="2" charset="0"/>
              </a:defRPr>
            </a:lvl3pPr>
            <a:lvl4pPr marL="1600200" indent="-228600" eaLnBrk="0" hangingPunct="0">
              <a:defRPr>
                <a:solidFill>
                  <a:schemeClr val="tx1"/>
                </a:solidFill>
                <a:latin typeface="Siemens Sans" pitchFamily="2" charset="0"/>
              </a:defRPr>
            </a:lvl4pPr>
            <a:lvl5pPr marL="2057400" indent="-228600" eaLnBrk="0" hangingPunct="0">
              <a:defRPr>
                <a:solidFill>
                  <a:schemeClr val="tx1"/>
                </a:solidFill>
                <a:latin typeface="Siemens Sans" pitchFamily="2" charset="0"/>
              </a:defRPr>
            </a:lvl5pPr>
            <a:lvl6pPr marL="2514600" indent="-228600" eaLnBrk="0" fontAlgn="base" hangingPunct="0">
              <a:spcBef>
                <a:spcPct val="0"/>
              </a:spcBef>
              <a:spcAft>
                <a:spcPct val="0"/>
              </a:spcAft>
              <a:defRPr>
                <a:solidFill>
                  <a:schemeClr val="tx1"/>
                </a:solidFill>
                <a:latin typeface="Siemens Sans" pitchFamily="2" charset="0"/>
              </a:defRPr>
            </a:lvl6pPr>
            <a:lvl7pPr marL="2971800" indent="-228600" eaLnBrk="0" fontAlgn="base" hangingPunct="0">
              <a:spcBef>
                <a:spcPct val="0"/>
              </a:spcBef>
              <a:spcAft>
                <a:spcPct val="0"/>
              </a:spcAft>
              <a:defRPr>
                <a:solidFill>
                  <a:schemeClr val="tx1"/>
                </a:solidFill>
                <a:latin typeface="Siemens Sans" pitchFamily="2" charset="0"/>
              </a:defRPr>
            </a:lvl7pPr>
            <a:lvl8pPr marL="3429000" indent="-228600" eaLnBrk="0" fontAlgn="base" hangingPunct="0">
              <a:spcBef>
                <a:spcPct val="0"/>
              </a:spcBef>
              <a:spcAft>
                <a:spcPct val="0"/>
              </a:spcAft>
              <a:defRPr>
                <a:solidFill>
                  <a:schemeClr val="tx1"/>
                </a:solidFill>
                <a:latin typeface="Siemens Sans" pitchFamily="2" charset="0"/>
              </a:defRPr>
            </a:lvl8pPr>
            <a:lvl9pPr marL="3886200" indent="-228600" eaLnBrk="0" fontAlgn="base" hangingPunct="0">
              <a:spcBef>
                <a:spcPct val="0"/>
              </a:spcBef>
              <a:spcAft>
                <a:spcPct val="0"/>
              </a:spcAft>
              <a:defRPr>
                <a:solidFill>
                  <a:schemeClr val="tx1"/>
                </a:solidFill>
                <a:latin typeface="Siemens Sans" pitchFamily="2" charset="0"/>
              </a:defRPr>
            </a:lvl9pPr>
          </a:lstStyle>
          <a:p>
            <a:pPr algn="ctr" fontAlgn="base">
              <a:spcBef>
                <a:spcPct val="50000"/>
              </a:spcBef>
              <a:spcAft>
                <a:spcPct val="0"/>
              </a:spcAft>
              <a:defRPr/>
            </a:pPr>
            <a:r>
              <a:rPr lang="en-US" sz="1000" b="1" dirty="0" smtClean="0">
                <a:solidFill>
                  <a:srgbClr val="000000"/>
                </a:solidFill>
                <a:ea typeface="MS PGothic" pitchFamily="34" charset="-128"/>
                <a:cs typeface="Arial" pitchFamily="34" charset="0"/>
              </a:rPr>
              <a:t>				 Intro to Electrical Services</a:t>
            </a:r>
            <a:endParaRPr lang="de-CH" sz="1000" b="1" dirty="0" smtClean="0">
              <a:solidFill>
                <a:srgbClr val="000000"/>
              </a:solidFill>
              <a:ea typeface="MS PGothic" pitchFamily="34" charset="-128"/>
              <a:cs typeface="Arial" pitchFamily="34" charset="0"/>
            </a:endParaRPr>
          </a:p>
        </p:txBody>
      </p:sp>
      <p:sp>
        <p:nvSpPr>
          <p:cNvPr id="1031" name="Rectangle 32"/>
          <p:cNvSpPr>
            <a:spLocks noChangeArrowheads="1"/>
          </p:cNvSpPr>
          <p:nvPr userDrawn="1"/>
        </p:nvSpPr>
        <p:spPr bwMode="auto">
          <a:xfrm>
            <a:off x="952500" y="6654800"/>
            <a:ext cx="3657600" cy="203200"/>
          </a:xfrm>
          <a:prstGeom prst="rect">
            <a:avLst/>
          </a:prstGeom>
          <a:noFill/>
          <a:ln w="9525">
            <a:noFill/>
            <a:miter lim="800000"/>
            <a:headEnd/>
            <a:tailEnd/>
          </a:ln>
        </p:spPr>
        <p:txBody>
          <a:bodyPr/>
          <a:lstStyle/>
          <a:p>
            <a:pPr eaLnBrk="0" fontAlgn="base" hangingPunct="0">
              <a:spcBef>
                <a:spcPct val="0"/>
              </a:spcBef>
              <a:spcAft>
                <a:spcPct val="0"/>
              </a:spcAft>
              <a:defRPr/>
            </a:pPr>
            <a:r>
              <a:rPr lang="en-US" sz="1000">
                <a:solidFill>
                  <a:srgbClr val="000000"/>
                </a:solidFill>
                <a:latin typeface="Siemens Sans" pitchFamily="2" charset="0"/>
                <a:ea typeface="MS PGothic" pitchFamily="34" charset="-128"/>
                <a:cs typeface="Arial" pitchFamily="34" charset="0"/>
              </a:rPr>
              <a:t>Company Confidential—Siemens Industry 2013</a:t>
            </a:r>
          </a:p>
        </p:txBody>
      </p:sp>
      <p:sp>
        <p:nvSpPr>
          <p:cNvPr id="762892" name="Rectangle 12"/>
          <p:cNvSpPr>
            <a:spLocks noGrp="1" noChangeArrowheads="1"/>
          </p:cNvSpPr>
          <p:nvPr>
            <p:ph type="sldNum" sz="quarter" idx="4"/>
          </p:nvPr>
        </p:nvSpPr>
        <p:spPr bwMode="auto">
          <a:xfrm>
            <a:off x="7010400" y="6559550"/>
            <a:ext cx="2133600" cy="2984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a:solidFill>
                  <a:srgbClr val="000000"/>
                </a:solidFill>
                <a:latin typeface="Siemens Sans" pitchFamily="2" charset="0"/>
                <a:ea typeface="+mn-ea"/>
                <a:cs typeface="+mn-cs"/>
              </a:defRPr>
            </a:lvl1pPr>
          </a:lstStyle>
          <a:p>
            <a:pPr fontAlgn="base">
              <a:spcBef>
                <a:spcPct val="0"/>
              </a:spcBef>
              <a:spcAft>
                <a:spcPct val="0"/>
              </a:spcAft>
              <a:defRPr/>
            </a:pPr>
            <a:fld id="{46C7C735-3766-42F5-AF3B-F2185630E3B2}" type="slidenum">
              <a:rPr lang="en-US"/>
              <a:pPr fontAlgn="base">
                <a:spcBef>
                  <a:spcPct val="0"/>
                </a:spcBef>
                <a:spcAft>
                  <a:spcPct val="0"/>
                </a:spcAft>
                <a:defRPr/>
              </a:pPr>
              <a:t>‹#›</a:t>
            </a:fld>
            <a:endParaRPr lang="en-US"/>
          </a:p>
        </p:txBody>
      </p:sp>
      <p:sp>
        <p:nvSpPr>
          <p:cNvPr id="235530" name="Text Box 10"/>
          <p:cNvSpPr txBox="1">
            <a:spLocks noChangeArrowheads="1"/>
          </p:cNvSpPr>
          <p:nvPr userDrawn="1"/>
        </p:nvSpPr>
        <p:spPr bwMode="auto">
          <a:xfrm>
            <a:off x="103188" y="6677025"/>
            <a:ext cx="574675" cy="153988"/>
          </a:xfrm>
          <a:prstGeom prst="rect">
            <a:avLst/>
          </a:prstGeom>
          <a:noFill/>
          <a:ln w="9525" algn="ctr">
            <a:noFill/>
            <a:miter lim="800000"/>
            <a:headEnd/>
            <a:tailEnd/>
          </a:ln>
          <a:effectLst/>
        </p:spPr>
        <p:txBody>
          <a:bodyPr wrap="none" lIns="0" tIns="0" rIns="0" bIns="0">
            <a:spAutoFit/>
          </a:bodyPr>
          <a:lstStyle>
            <a:lvl1pPr eaLnBrk="0" hangingPunct="0">
              <a:defRPr>
                <a:solidFill>
                  <a:schemeClr val="tx1"/>
                </a:solidFill>
                <a:latin typeface="Siemens Sans" pitchFamily="2" charset="0"/>
              </a:defRPr>
            </a:lvl1pPr>
            <a:lvl2pPr marL="742950" indent="-285750" eaLnBrk="0" hangingPunct="0">
              <a:defRPr>
                <a:solidFill>
                  <a:schemeClr val="tx1"/>
                </a:solidFill>
                <a:latin typeface="Siemens Sans" pitchFamily="2" charset="0"/>
              </a:defRPr>
            </a:lvl2pPr>
            <a:lvl3pPr marL="1143000" indent="-228600" eaLnBrk="0" hangingPunct="0">
              <a:defRPr>
                <a:solidFill>
                  <a:schemeClr val="tx1"/>
                </a:solidFill>
                <a:latin typeface="Siemens Sans" pitchFamily="2" charset="0"/>
              </a:defRPr>
            </a:lvl3pPr>
            <a:lvl4pPr marL="1600200" indent="-228600" eaLnBrk="0" hangingPunct="0">
              <a:defRPr>
                <a:solidFill>
                  <a:schemeClr val="tx1"/>
                </a:solidFill>
                <a:latin typeface="Siemens Sans" pitchFamily="2" charset="0"/>
              </a:defRPr>
            </a:lvl4pPr>
            <a:lvl5pPr marL="2057400" indent="-228600" eaLnBrk="0" hangingPunct="0">
              <a:defRPr>
                <a:solidFill>
                  <a:schemeClr val="tx1"/>
                </a:solidFill>
                <a:latin typeface="Siemens Sans" pitchFamily="2" charset="0"/>
              </a:defRPr>
            </a:lvl5pPr>
            <a:lvl6pPr marL="2514600" indent="-228600" eaLnBrk="0" fontAlgn="base" hangingPunct="0">
              <a:spcBef>
                <a:spcPct val="0"/>
              </a:spcBef>
              <a:spcAft>
                <a:spcPct val="0"/>
              </a:spcAft>
              <a:defRPr>
                <a:solidFill>
                  <a:schemeClr val="tx1"/>
                </a:solidFill>
                <a:latin typeface="Siemens Sans" pitchFamily="2" charset="0"/>
              </a:defRPr>
            </a:lvl6pPr>
            <a:lvl7pPr marL="2971800" indent="-228600" eaLnBrk="0" fontAlgn="base" hangingPunct="0">
              <a:spcBef>
                <a:spcPct val="0"/>
              </a:spcBef>
              <a:spcAft>
                <a:spcPct val="0"/>
              </a:spcAft>
              <a:defRPr>
                <a:solidFill>
                  <a:schemeClr val="tx1"/>
                </a:solidFill>
                <a:latin typeface="Siemens Sans" pitchFamily="2" charset="0"/>
              </a:defRPr>
            </a:lvl7pPr>
            <a:lvl8pPr marL="3429000" indent="-228600" eaLnBrk="0" fontAlgn="base" hangingPunct="0">
              <a:spcBef>
                <a:spcPct val="0"/>
              </a:spcBef>
              <a:spcAft>
                <a:spcPct val="0"/>
              </a:spcAft>
              <a:defRPr>
                <a:solidFill>
                  <a:schemeClr val="tx1"/>
                </a:solidFill>
                <a:latin typeface="Siemens Sans" pitchFamily="2" charset="0"/>
              </a:defRPr>
            </a:lvl8pPr>
            <a:lvl9pPr marL="3886200" indent="-228600" eaLnBrk="0" fontAlgn="base" hangingPunct="0">
              <a:spcBef>
                <a:spcPct val="0"/>
              </a:spcBef>
              <a:spcAft>
                <a:spcPct val="0"/>
              </a:spcAft>
              <a:defRPr>
                <a:solidFill>
                  <a:schemeClr val="tx1"/>
                </a:solidFill>
                <a:latin typeface="Siemens Sans" pitchFamily="2" charset="0"/>
              </a:defRPr>
            </a:lvl9pPr>
          </a:lstStyle>
          <a:p>
            <a:pPr eaLnBrk="1" fontAlgn="base" hangingPunct="1">
              <a:spcBef>
                <a:spcPct val="0"/>
              </a:spcBef>
              <a:spcAft>
                <a:spcPct val="0"/>
              </a:spcAft>
              <a:defRPr/>
            </a:pPr>
            <a:r>
              <a:rPr lang="en-US" sz="1000" dirty="0" smtClean="0">
                <a:solidFill>
                  <a:srgbClr val="000000"/>
                </a:solidFill>
                <a:ea typeface="MS PGothic" pitchFamily="34" charset="-128"/>
                <a:cs typeface="Arial" pitchFamily="34" charset="0"/>
              </a:rPr>
              <a:t>v01/15/13</a:t>
            </a:r>
          </a:p>
        </p:txBody>
      </p:sp>
    </p:spTree>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800" r:id="rId5"/>
  </p:sldLayoutIdLst>
  <p:hf hdr="0" ftr="0" dt="0"/>
  <p:txStyles>
    <p:titleStyle>
      <a:lvl1pPr algn="l" rtl="0" eaLnBrk="0" fontAlgn="base" hangingPunct="0">
        <a:lnSpc>
          <a:spcPts val="2400"/>
        </a:lnSpc>
        <a:spcBef>
          <a:spcPct val="0"/>
        </a:spcBef>
        <a:spcAft>
          <a:spcPct val="0"/>
        </a:spcAft>
        <a:defRPr sz="2000" b="1">
          <a:solidFill>
            <a:schemeClr val="tx1"/>
          </a:solidFill>
          <a:latin typeface="Siemens Sans" pitchFamily="2" charset="0"/>
          <a:ea typeface="MS PGothic" pitchFamily="34" charset="-128"/>
          <a:cs typeface="MS PGothic" charset="0"/>
        </a:defRPr>
      </a:lvl1pPr>
      <a:lvl2pPr algn="l" rtl="0" eaLnBrk="0" fontAlgn="base" hangingPunct="0">
        <a:lnSpc>
          <a:spcPts val="2400"/>
        </a:lnSpc>
        <a:spcBef>
          <a:spcPct val="0"/>
        </a:spcBef>
        <a:spcAft>
          <a:spcPct val="0"/>
        </a:spcAft>
        <a:defRPr sz="2000" b="1">
          <a:solidFill>
            <a:schemeClr val="tx1"/>
          </a:solidFill>
          <a:latin typeface="Siemens Sans" pitchFamily="2" charset="0"/>
          <a:ea typeface="MS PGothic" pitchFamily="34" charset="-128"/>
          <a:cs typeface="MS PGothic" charset="0"/>
        </a:defRPr>
      </a:lvl2pPr>
      <a:lvl3pPr algn="l" rtl="0" eaLnBrk="0" fontAlgn="base" hangingPunct="0">
        <a:lnSpc>
          <a:spcPts val="2400"/>
        </a:lnSpc>
        <a:spcBef>
          <a:spcPct val="0"/>
        </a:spcBef>
        <a:spcAft>
          <a:spcPct val="0"/>
        </a:spcAft>
        <a:defRPr sz="2000" b="1">
          <a:solidFill>
            <a:schemeClr val="tx1"/>
          </a:solidFill>
          <a:latin typeface="Siemens Sans" pitchFamily="2" charset="0"/>
          <a:ea typeface="MS PGothic" pitchFamily="34" charset="-128"/>
          <a:cs typeface="MS PGothic" charset="0"/>
        </a:defRPr>
      </a:lvl3pPr>
      <a:lvl4pPr algn="l" rtl="0" eaLnBrk="0" fontAlgn="base" hangingPunct="0">
        <a:lnSpc>
          <a:spcPts val="2400"/>
        </a:lnSpc>
        <a:spcBef>
          <a:spcPct val="0"/>
        </a:spcBef>
        <a:spcAft>
          <a:spcPct val="0"/>
        </a:spcAft>
        <a:defRPr sz="2000" b="1">
          <a:solidFill>
            <a:schemeClr val="tx1"/>
          </a:solidFill>
          <a:latin typeface="Siemens Sans" pitchFamily="2" charset="0"/>
          <a:ea typeface="MS PGothic" pitchFamily="34" charset="-128"/>
          <a:cs typeface="MS PGothic" charset="0"/>
        </a:defRPr>
      </a:lvl4pPr>
      <a:lvl5pPr algn="l" rtl="0" eaLnBrk="0" fontAlgn="base" hangingPunct="0">
        <a:lnSpc>
          <a:spcPts val="2400"/>
        </a:lnSpc>
        <a:spcBef>
          <a:spcPct val="0"/>
        </a:spcBef>
        <a:spcAft>
          <a:spcPct val="0"/>
        </a:spcAft>
        <a:defRPr sz="2000" b="1">
          <a:solidFill>
            <a:schemeClr val="tx1"/>
          </a:solidFill>
          <a:latin typeface="Siemens Sans" pitchFamily="2" charset="0"/>
          <a:ea typeface="MS PGothic" pitchFamily="34" charset="-128"/>
          <a:cs typeface="MS PGothic" charset="0"/>
        </a:defRPr>
      </a:lvl5pPr>
      <a:lvl6pPr marL="457200" algn="l" rtl="0" fontAlgn="base">
        <a:lnSpc>
          <a:spcPts val="2400"/>
        </a:lnSpc>
        <a:spcBef>
          <a:spcPct val="0"/>
        </a:spcBef>
        <a:spcAft>
          <a:spcPct val="0"/>
        </a:spcAft>
        <a:defRPr sz="2000" b="1">
          <a:solidFill>
            <a:schemeClr val="tx1"/>
          </a:solidFill>
          <a:latin typeface="Arial" charset="0"/>
        </a:defRPr>
      </a:lvl6pPr>
      <a:lvl7pPr marL="914400" algn="l" rtl="0" fontAlgn="base">
        <a:lnSpc>
          <a:spcPts val="2400"/>
        </a:lnSpc>
        <a:spcBef>
          <a:spcPct val="0"/>
        </a:spcBef>
        <a:spcAft>
          <a:spcPct val="0"/>
        </a:spcAft>
        <a:defRPr sz="2000" b="1">
          <a:solidFill>
            <a:schemeClr val="tx1"/>
          </a:solidFill>
          <a:latin typeface="Arial" charset="0"/>
        </a:defRPr>
      </a:lvl7pPr>
      <a:lvl8pPr marL="1371600" algn="l" rtl="0" fontAlgn="base">
        <a:lnSpc>
          <a:spcPts val="2400"/>
        </a:lnSpc>
        <a:spcBef>
          <a:spcPct val="0"/>
        </a:spcBef>
        <a:spcAft>
          <a:spcPct val="0"/>
        </a:spcAft>
        <a:defRPr sz="2000" b="1">
          <a:solidFill>
            <a:schemeClr val="tx1"/>
          </a:solidFill>
          <a:latin typeface="Arial" charset="0"/>
        </a:defRPr>
      </a:lvl8pPr>
      <a:lvl9pPr marL="1828800" algn="l" rtl="0" fontAlgn="base">
        <a:lnSpc>
          <a:spcPts val="2400"/>
        </a:lnSpc>
        <a:spcBef>
          <a:spcPct val="0"/>
        </a:spcBef>
        <a:spcAft>
          <a:spcPct val="0"/>
        </a:spcAft>
        <a:defRPr sz="2000" b="1">
          <a:solidFill>
            <a:schemeClr val="tx1"/>
          </a:solidFill>
          <a:latin typeface="Arial" charset="0"/>
        </a:defRPr>
      </a:lvl9pPr>
    </p:titleStyle>
    <p:bodyStyle>
      <a:lvl1pPr marL="342900" indent="-342900" algn="l" rtl="0" eaLnBrk="0" fontAlgn="base" hangingPunct="0">
        <a:lnSpc>
          <a:spcPts val="2400"/>
        </a:lnSpc>
        <a:spcBef>
          <a:spcPct val="0"/>
        </a:spcBef>
        <a:spcAft>
          <a:spcPct val="0"/>
        </a:spcAft>
        <a:buFont typeface="Wingdings" pitchFamily="2" charset="2"/>
        <a:defRPr sz="2000">
          <a:solidFill>
            <a:schemeClr val="tx1"/>
          </a:solidFill>
          <a:latin typeface="Siemens Sans" pitchFamily="2" charset="0"/>
          <a:ea typeface="MS PGothic" pitchFamily="34" charset="-128"/>
          <a:cs typeface="MS PGothic" charset="0"/>
        </a:defRPr>
      </a:lvl1pPr>
      <a:lvl2pPr marL="190500" indent="-188913" algn="l" rtl="0" eaLnBrk="0" fontAlgn="base" hangingPunct="0">
        <a:lnSpc>
          <a:spcPts val="2400"/>
        </a:lnSpc>
        <a:spcBef>
          <a:spcPct val="0"/>
        </a:spcBef>
        <a:spcAft>
          <a:spcPct val="0"/>
        </a:spcAft>
        <a:buClr>
          <a:schemeClr val="tx2"/>
        </a:buClr>
        <a:buFont typeface="Wingdings" pitchFamily="2" charset="2"/>
        <a:buChar char="§"/>
        <a:defRPr sz="2000">
          <a:solidFill>
            <a:schemeClr val="tx1"/>
          </a:solidFill>
          <a:latin typeface="Siemens Sans" pitchFamily="2" charset="0"/>
          <a:ea typeface="MS PGothic" pitchFamily="34" charset="-128"/>
          <a:cs typeface="MS PGothic" charset="0"/>
        </a:defRPr>
      </a:lvl2pPr>
      <a:lvl3pPr marL="381000" indent="-188913" algn="l" rtl="0" eaLnBrk="0" fontAlgn="base" hangingPunct="0">
        <a:lnSpc>
          <a:spcPts val="2400"/>
        </a:lnSpc>
        <a:spcBef>
          <a:spcPct val="0"/>
        </a:spcBef>
        <a:spcAft>
          <a:spcPct val="0"/>
        </a:spcAft>
        <a:buClr>
          <a:schemeClr val="tx2"/>
        </a:buClr>
        <a:buFont typeface="Wingdings" pitchFamily="2" charset="2"/>
        <a:buChar char="§"/>
        <a:defRPr sz="2000">
          <a:solidFill>
            <a:schemeClr val="tx1"/>
          </a:solidFill>
          <a:latin typeface="Siemens Sans" pitchFamily="2" charset="0"/>
          <a:ea typeface="MS PGothic" pitchFamily="34" charset="-128"/>
          <a:cs typeface="MS PGothic" charset="0"/>
        </a:defRPr>
      </a:lvl3pPr>
      <a:lvl4pPr marL="573088" indent="-190500" algn="l" rtl="0" eaLnBrk="0" fontAlgn="base" hangingPunct="0">
        <a:lnSpc>
          <a:spcPts val="2400"/>
        </a:lnSpc>
        <a:spcBef>
          <a:spcPct val="0"/>
        </a:spcBef>
        <a:spcAft>
          <a:spcPct val="0"/>
        </a:spcAft>
        <a:buClr>
          <a:schemeClr val="tx2"/>
        </a:buClr>
        <a:buFont typeface="Wingdings" pitchFamily="2" charset="2"/>
        <a:buChar char="§"/>
        <a:defRPr sz="2000">
          <a:solidFill>
            <a:schemeClr val="tx1"/>
          </a:solidFill>
          <a:latin typeface="Siemens Sans" pitchFamily="2" charset="0"/>
          <a:ea typeface="MS PGothic" pitchFamily="34" charset="-128"/>
          <a:cs typeface="MS PGothic" charset="0"/>
        </a:defRPr>
      </a:lvl4pPr>
      <a:lvl5pPr marL="763588" indent="-188913" algn="l" rtl="0" eaLnBrk="0" fontAlgn="base" hangingPunct="0">
        <a:lnSpc>
          <a:spcPts val="2400"/>
        </a:lnSpc>
        <a:spcBef>
          <a:spcPct val="0"/>
        </a:spcBef>
        <a:spcAft>
          <a:spcPct val="0"/>
        </a:spcAft>
        <a:buClr>
          <a:schemeClr val="tx2"/>
        </a:buClr>
        <a:buFont typeface="Wingdings" pitchFamily="2" charset="2"/>
        <a:buChar char="§"/>
        <a:defRPr sz="2000">
          <a:solidFill>
            <a:schemeClr val="tx1"/>
          </a:solidFill>
          <a:latin typeface="Siemens Sans" pitchFamily="2" charset="0"/>
          <a:ea typeface="MS PGothic" pitchFamily="34" charset="-128"/>
          <a:cs typeface="MS PGothic" charset="0"/>
        </a:defRPr>
      </a:lvl5pPr>
      <a:lvl6pPr marL="1220788" indent="-188913" algn="l" rtl="0" fontAlgn="base">
        <a:lnSpc>
          <a:spcPts val="2400"/>
        </a:lnSpc>
        <a:spcBef>
          <a:spcPct val="0"/>
        </a:spcBef>
        <a:spcAft>
          <a:spcPct val="0"/>
        </a:spcAft>
        <a:buClr>
          <a:schemeClr val="tx2"/>
        </a:buClr>
        <a:buFont typeface="Wingdings" pitchFamily="2" charset="2"/>
        <a:buChar char="§"/>
        <a:defRPr sz="2000">
          <a:solidFill>
            <a:schemeClr val="tx1"/>
          </a:solidFill>
          <a:latin typeface="+mn-lt"/>
        </a:defRPr>
      </a:lvl6pPr>
      <a:lvl7pPr marL="1677988" indent="-188913" algn="l" rtl="0" fontAlgn="base">
        <a:lnSpc>
          <a:spcPts val="2400"/>
        </a:lnSpc>
        <a:spcBef>
          <a:spcPct val="0"/>
        </a:spcBef>
        <a:spcAft>
          <a:spcPct val="0"/>
        </a:spcAft>
        <a:buClr>
          <a:schemeClr val="tx2"/>
        </a:buClr>
        <a:buFont typeface="Wingdings" pitchFamily="2" charset="2"/>
        <a:buChar char="§"/>
        <a:defRPr sz="2000">
          <a:solidFill>
            <a:schemeClr val="tx1"/>
          </a:solidFill>
          <a:latin typeface="+mn-lt"/>
        </a:defRPr>
      </a:lvl7pPr>
      <a:lvl8pPr marL="2135188" indent="-188913" algn="l" rtl="0" fontAlgn="base">
        <a:lnSpc>
          <a:spcPts val="2400"/>
        </a:lnSpc>
        <a:spcBef>
          <a:spcPct val="0"/>
        </a:spcBef>
        <a:spcAft>
          <a:spcPct val="0"/>
        </a:spcAft>
        <a:buClr>
          <a:schemeClr val="tx2"/>
        </a:buClr>
        <a:buFont typeface="Wingdings" pitchFamily="2" charset="2"/>
        <a:buChar char="§"/>
        <a:defRPr sz="2000">
          <a:solidFill>
            <a:schemeClr val="tx1"/>
          </a:solidFill>
          <a:latin typeface="+mn-lt"/>
        </a:defRPr>
      </a:lvl8pPr>
      <a:lvl9pPr marL="2592388" indent="-188913" algn="l" rtl="0" fontAlgn="base">
        <a:lnSpc>
          <a:spcPts val="2400"/>
        </a:lnSpc>
        <a:spcBef>
          <a:spcPct val="0"/>
        </a:spcBef>
        <a:spcAft>
          <a:spcPct val="0"/>
        </a:spcAft>
        <a:buClr>
          <a:schemeClr val="tx2"/>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nvGraphicFramePr>
        <p:xfrm>
          <a:off x="1587" y="1588"/>
          <a:ext cx="1587" cy="1587"/>
        </p:xfrm>
        <a:graphic>
          <a:graphicData uri="http://schemas.openxmlformats.org/presentationml/2006/ole">
            <p:oleObj spid="_x0000_s94210" name="think-cell Slide" r:id="rId23" imgW="270" imgH="270" progId="">
              <p:embed/>
            </p:oleObj>
          </a:graphicData>
        </a:graphic>
      </p:graphicFrame>
      <p:sp>
        <p:nvSpPr>
          <p:cNvPr id="13" name="Textfeld 12"/>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endParaRPr lang="en-US" sz="1000" dirty="0" smtClean="0">
              <a:solidFill>
                <a:srgbClr val="000000"/>
              </a:solidFill>
              <a:latin typeface="Arial" pitchFamily="34" charset="0"/>
            </a:endParaRPr>
          </a:p>
        </p:txBody>
      </p:sp>
      <p:sp>
        <p:nvSpPr>
          <p:cNvPr id="7" name="Rectangle 12"/>
          <p:cNvSpPr>
            <a:spLocks noChangeArrowheads="1"/>
          </p:cNvSpPr>
          <p:nvPr userDrawn="1"/>
        </p:nvSpPr>
        <p:spPr bwMode="gray">
          <a:xfrm>
            <a:off x="0" y="0"/>
            <a:ext cx="9144000" cy="1268413"/>
          </a:xfrm>
          <a:prstGeom prst="rect">
            <a:avLst/>
          </a:prstGeom>
          <a:solidFill>
            <a:srgbClr val="ADBECB"/>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3078" name="Rectangle 115"/>
          <p:cNvSpPr>
            <a:spLocks noGrp="1" noChangeArrowheads="1"/>
          </p:cNvSpPr>
          <p:nvPr>
            <p:ph type="title"/>
          </p:nvPr>
        </p:nvSpPr>
        <p:spPr bwMode="auto">
          <a:xfrm>
            <a:off x="0" y="0"/>
            <a:ext cx="9144000" cy="1262055"/>
          </a:xfrm>
          <a:prstGeom prst="rect">
            <a:avLst/>
          </a:prstGeom>
          <a:noFill/>
          <a:ln w="9525">
            <a:noFill/>
            <a:miter lim="800000"/>
            <a:headEnd/>
            <a:tailEnd/>
          </a:ln>
        </p:spPr>
        <p:txBody>
          <a:bodyPr vert="horz" wrap="square" lIns="540000" tIns="396000" rIns="2124000" bIns="234000" numCol="1" anchor="b" anchorCtr="0" compatLnSpc="1">
            <a:prstTxWarp prst="textNoShape">
              <a:avLst/>
            </a:prstTxWarp>
          </a:bodyPr>
          <a:lstStyle/>
          <a:p>
            <a:pPr lvl="0"/>
            <a:r>
              <a:rPr lang="en-US" noProof="0" dirty="0" smtClean="0"/>
              <a:t>Click the style sheet to edit the title</a:t>
            </a:r>
          </a:p>
        </p:txBody>
      </p:sp>
      <p:sp>
        <p:nvSpPr>
          <p:cNvPr id="3079" name="Rectangle 116"/>
          <p:cNvSpPr>
            <a:spLocks noGrp="1" noChangeArrowheads="1"/>
          </p:cNvSpPr>
          <p:nvPr>
            <p:ph type="body" idx="1"/>
          </p:nvPr>
        </p:nvSpPr>
        <p:spPr bwMode="auto">
          <a:xfrm>
            <a:off x="539749" y="1412874"/>
            <a:ext cx="8208963" cy="47529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2" name="Textfeld 11"/>
          <p:cNvSpPr txBox="1"/>
          <p:nvPr userDrawn="1"/>
        </p:nvSpPr>
        <p:spPr>
          <a:xfrm>
            <a:off x="0" y="6598800"/>
            <a:ext cx="1249351" cy="259200"/>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pic>
        <p:nvPicPr>
          <p:cNvPr id="11" name="Grafik 10" descr="SIE_Logo_Layer_Petrol_RGB_A3_76mm.wmf"/>
          <p:cNvPicPr>
            <a:picLocks noChangeAspect="1"/>
          </p:cNvPicPr>
          <p:nvPr userDrawn="1"/>
        </p:nvPicPr>
        <p:blipFill>
          <a:blip r:embed="rId24" cstate="print"/>
          <a:stretch>
            <a:fillRect/>
          </a:stretch>
        </p:blipFill>
        <p:spPr>
          <a:xfrm>
            <a:off x="7308713" y="0"/>
            <a:ext cx="1440000" cy="806529"/>
          </a:xfrm>
          <a:prstGeom prst="rect">
            <a:avLst/>
          </a:prstGeom>
        </p:spPr>
      </p:pic>
      <p:pic>
        <p:nvPicPr>
          <p:cNvPr id="10" name="Picture 2" descr="2013 Building Together Event Logo #2.png"/>
          <p:cNvPicPr>
            <a:picLocks noChangeAspect="1"/>
          </p:cNvPicPr>
          <p:nvPr userDrawn="1"/>
        </p:nvPicPr>
        <p:blipFill>
          <a:blip r:embed="rId25" cstate="print"/>
          <a:srcRect/>
          <a:stretch>
            <a:fillRect/>
          </a:stretch>
        </p:blipFill>
        <p:spPr bwMode="auto">
          <a:xfrm>
            <a:off x="6875463" y="6385814"/>
            <a:ext cx="1882775" cy="355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 id="2147483733" r:id="rId17"/>
    <p:sldLayoutId id="2147483734" r:id="rId18"/>
    <p:sldLayoutId id="2147483735" r:id="rId19"/>
    <p:sldLayoutId id="2147483736" r:id="rId20"/>
  </p:sldLayoutIdLst>
  <p:hf sldNum="0" hdr="0" ftr="0" dt="0"/>
  <p:txStyles>
    <p:titleStyle>
      <a:lvl1pPr algn="l" rtl="0" fontAlgn="base">
        <a:spcBef>
          <a:spcPct val="0"/>
        </a:spcBef>
        <a:spcAft>
          <a:spcPct val="0"/>
        </a:spcAft>
        <a:defRPr sz="2000" b="1">
          <a:solidFill>
            <a:schemeClr val="tx2"/>
          </a:solidFill>
          <a:latin typeface="Arial" pitchFamily="34" charset="0"/>
          <a:ea typeface="+mj-ea"/>
          <a:cs typeface="Arial" pitchFamily="34" charset="0"/>
        </a:defRPr>
      </a:lvl1pPr>
      <a:lvl2pPr algn="l" rtl="0" fontAlgn="base">
        <a:spcBef>
          <a:spcPct val="0"/>
        </a:spcBef>
        <a:spcAft>
          <a:spcPct val="0"/>
        </a:spcAft>
        <a:defRPr sz="2000" b="1">
          <a:solidFill>
            <a:schemeClr val="tx1"/>
          </a:solidFill>
          <a:latin typeface="Arial" charset="0"/>
          <a:ea typeface="ＭＳ Ｐゴシック" charset="-128"/>
        </a:defRPr>
      </a:lvl2pPr>
      <a:lvl3pPr algn="l" rtl="0" fontAlgn="base">
        <a:spcBef>
          <a:spcPct val="0"/>
        </a:spcBef>
        <a:spcAft>
          <a:spcPct val="0"/>
        </a:spcAft>
        <a:defRPr sz="2000" b="1">
          <a:solidFill>
            <a:schemeClr val="tx1"/>
          </a:solidFill>
          <a:latin typeface="Arial" charset="0"/>
          <a:ea typeface="ＭＳ Ｐゴシック" charset="-128"/>
        </a:defRPr>
      </a:lvl3pPr>
      <a:lvl4pPr algn="l" rtl="0" fontAlgn="base">
        <a:spcBef>
          <a:spcPct val="0"/>
        </a:spcBef>
        <a:spcAft>
          <a:spcPct val="0"/>
        </a:spcAft>
        <a:defRPr sz="2000" b="1">
          <a:solidFill>
            <a:schemeClr val="tx1"/>
          </a:solidFill>
          <a:latin typeface="Arial" charset="0"/>
          <a:ea typeface="ＭＳ Ｐゴシック" charset="-128"/>
        </a:defRPr>
      </a:lvl4pPr>
      <a:lvl5pPr algn="l" rtl="0" fontAlgn="base">
        <a:spcBef>
          <a:spcPct val="0"/>
        </a:spcBef>
        <a:spcAft>
          <a:spcPct val="0"/>
        </a:spcAft>
        <a:defRPr sz="2000" b="1">
          <a:solidFill>
            <a:schemeClr val="tx1"/>
          </a:solidFill>
          <a:latin typeface="Arial" charset="0"/>
          <a:ea typeface="ＭＳ Ｐゴシック" charset="-128"/>
        </a:defRPr>
      </a:lvl5pPr>
      <a:lvl6pPr marL="457200" algn="l" rtl="0" eaLnBrk="1" fontAlgn="base" hangingPunct="1">
        <a:spcBef>
          <a:spcPct val="0"/>
        </a:spcBef>
        <a:spcAft>
          <a:spcPct val="0"/>
        </a:spcAft>
        <a:defRPr sz="2000" b="1">
          <a:solidFill>
            <a:schemeClr val="tx1"/>
          </a:solidFill>
          <a:latin typeface="Arial" charset="0"/>
          <a:ea typeface="ヒラギノ角ゴ Pro W3" charset="0"/>
        </a:defRPr>
      </a:lvl6pPr>
      <a:lvl7pPr marL="914400" algn="l" rtl="0" eaLnBrk="1" fontAlgn="base" hangingPunct="1">
        <a:spcBef>
          <a:spcPct val="0"/>
        </a:spcBef>
        <a:spcAft>
          <a:spcPct val="0"/>
        </a:spcAft>
        <a:defRPr sz="2000" b="1">
          <a:solidFill>
            <a:schemeClr val="tx1"/>
          </a:solidFill>
          <a:latin typeface="Arial" charset="0"/>
          <a:ea typeface="ヒラギノ角ゴ Pro W3" charset="0"/>
        </a:defRPr>
      </a:lvl7pPr>
      <a:lvl8pPr marL="1371600" algn="l" rtl="0" eaLnBrk="1" fontAlgn="base" hangingPunct="1">
        <a:spcBef>
          <a:spcPct val="0"/>
        </a:spcBef>
        <a:spcAft>
          <a:spcPct val="0"/>
        </a:spcAft>
        <a:defRPr sz="2000" b="1">
          <a:solidFill>
            <a:schemeClr val="tx1"/>
          </a:solidFill>
          <a:latin typeface="Arial" charset="0"/>
          <a:ea typeface="ヒラギノ角ゴ Pro W3" charset="0"/>
        </a:defRPr>
      </a:lvl8pPr>
      <a:lvl9pPr marL="1828800" algn="l" rtl="0" eaLnBrk="1" fontAlgn="base" hangingPunct="1">
        <a:spcBef>
          <a:spcPct val="0"/>
        </a:spcBef>
        <a:spcAft>
          <a:spcPct val="0"/>
        </a:spcAft>
        <a:defRPr sz="2000" b="1">
          <a:solidFill>
            <a:schemeClr val="tx1"/>
          </a:solidFill>
          <a:latin typeface="Arial" charset="0"/>
          <a:ea typeface="ヒラギノ角ゴ Pro W3" charset="0"/>
        </a:defRPr>
      </a:lvl9pPr>
    </p:titleStyle>
    <p:bodyStyle>
      <a:lvl1pPr algn="l" rtl="0" fontAlgn="base">
        <a:lnSpc>
          <a:spcPct val="110000"/>
        </a:lnSpc>
        <a:spcBef>
          <a:spcPct val="0"/>
        </a:spcBef>
        <a:spcAft>
          <a:spcPct val="0"/>
        </a:spcAft>
        <a:buFont typeface="Wingdings" pitchFamily="2" charset="2"/>
        <a:tabLst/>
        <a:defRPr>
          <a:solidFill>
            <a:schemeClr val="tx1"/>
          </a:solidFill>
          <a:latin typeface="Arial" pitchFamily="34" charset="0"/>
          <a:ea typeface="+mn-ea"/>
          <a:cs typeface="Arial" pitchFamily="34" charset="0"/>
        </a:defRPr>
      </a:lvl1pPr>
      <a:lvl2pPr marL="179388"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2pPr>
      <a:lvl3pPr marL="358775"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3pPr>
      <a:lvl4pPr marL="538163"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4pPr>
      <a:lvl5pPr marL="717550"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5pPr>
      <a:lvl6pPr marL="12207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6pPr>
      <a:lvl7pPr marL="16779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7pPr>
      <a:lvl8pPr marL="21351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8pPr>
      <a:lvl9pPr marL="25923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nvGraphicFramePr>
        <p:xfrm>
          <a:off x="1587" y="1588"/>
          <a:ext cx="1587" cy="1587"/>
        </p:xfrm>
        <a:graphic>
          <a:graphicData uri="http://schemas.openxmlformats.org/presentationml/2006/ole">
            <p:oleObj spid="_x0000_s96258" name="think-cell Slide" r:id="rId23" imgW="270" imgH="270" progId="">
              <p:embed/>
            </p:oleObj>
          </a:graphicData>
        </a:graphic>
      </p:graphicFrame>
      <p:sp>
        <p:nvSpPr>
          <p:cNvPr id="13" name="Textfeld 12"/>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endParaRPr lang="en-US" sz="1000" dirty="0" smtClean="0">
              <a:solidFill>
                <a:srgbClr val="000000"/>
              </a:solidFill>
              <a:latin typeface="Arial" pitchFamily="34" charset="0"/>
            </a:endParaRPr>
          </a:p>
        </p:txBody>
      </p:sp>
      <p:sp>
        <p:nvSpPr>
          <p:cNvPr id="7" name="Rectangle 12"/>
          <p:cNvSpPr>
            <a:spLocks noChangeArrowheads="1"/>
          </p:cNvSpPr>
          <p:nvPr userDrawn="1"/>
        </p:nvSpPr>
        <p:spPr bwMode="gray">
          <a:xfrm>
            <a:off x="0" y="0"/>
            <a:ext cx="9144000" cy="1268413"/>
          </a:xfrm>
          <a:prstGeom prst="rect">
            <a:avLst/>
          </a:prstGeom>
          <a:solidFill>
            <a:srgbClr val="ADBECB"/>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3078" name="Rectangle 115"/>
          <p:cNvSpPr>
            <a:spLocks noGrp="1" noChangeArrowheads="1"/>
          </p:cNvSpPr>
          <p:nvPr>
            <p:ph type="title"/>
          </p:nvPr>
        </p:nvSpPr>
        <p:spPr bwMode="auto">
          <a:xfrm>
            <a:off x="0" y="0"/>
            <a:ext cx="9144000" cy="1262055"/>
          </a:xfrm>
          <a:prstGeom prst="rect">
            <a:avLst/>
          </a:prstGeom>
          <a:noFill/>
          <a:ln w="9525">
            <a:noFill/>
            <a:miter lim="800000"/>
            <a:headEnd/>
            <a:tailEnd/>
          </a:ln>
        </p:spPr>
        <p:txBody>
          <a:bodyPr vert="horz" wrap="square" lIns="540000" tIns="396000" rIns="2124000" bIns="234000" numCol="1" anchor="b" anchorCtr="0" compatLnSpc="1">
            <a:prstTxWarp prst="textNoShape">
              <a:avLst/>
            </a:prstTxWarp>
          </a:bodyPr>
          <a:lstStyle/>
          <a:p>
            <a:pPr lvl="0"/>
            <a:r>
              <a:rPr lang="en-US" noProof="0" dirty="0" smtClean="0"/>
              <a:t>Click the style sheet to edit the title</a:t>
            </a:r>
          </a:p>
        </p:txBody>
      </p:sp>
      <p:sp>
        <p:nvSpPr>
          <p:cNvPr id="3079" name="Rectangle 116"/>
          <p:cNvSpPr>
            <a:spLocks noGrp="1" noChangeArrowheads="1"/>
          </p:cNvSpPr>
          <p:nvPr>
            <p:ph type="body" idx="1"/>
          </p:nvPr>
        </p:nvSpPr>
        <p:spPr bwMode="auto">
          <a:xfrm>
            <a:off x="539749" y="1412874"/>
            <a:ext cx="8208963" cy="47529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2" name="Textfeld 11"/>
          <p:cNvSpPr txBox="1"/>
          <p:nvPr userDrawn="1"/>
        </p:nvSpPr>
        <p:spPr>
          <a:xfrm>
            <a:off x="0" y="6598800"/>
            <a:ext cx="1249351" cy="259200"/>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pic>
        <p:nvPicPr>
          <p:cNvPr id="11" name="Grafik 10" descr="SIE_Logo_Layer_Petrol_RGB_A3_76mm.wmf"/>
          <p:cNvPicPr>
            <a:picLocks noChangeAspect="1"/>
          </p:cNvPicPr>
          <p:nvPr userDrawn="1"/>
        </p:nvPicPr>
        <p:blipFill>
          <a:blip r:embed="rId24" cstate="print"/>
          <a:stretch>
            <a:fillRect/>
          </a:stretch>
        </p:blipFill>
        <p:spPr>
          <a:xfrm>
            <a:off x="7308713" y="0"/>
            <a:ext cx="1440000" cy="806529"/>
          </a:xfrm>
          <a:prstGeom prst="rect">
            <a:avLst/>
          </a:prstGeom>
        </p:spPr>
      </p:pic>
      <p:pic>
        <p:nvPicPr>
          <p:cNvPr id="10" name="Picture 2" descr="2013 Building Together Event Logo #2.png"/>
          <p:cNvPicPr>
            <a:picLocks noChangeAspect="1"/>
          </p:cNvPicPr>
          <p:nvPr userDrawn="1"/>
        </p:nvPicPr>
        <p:blipFill>
          <a:blip r:embed="rId25" cstate="print"/>
          <a:srcRect/>
          <a:stretch>
            <a:fillRect/>
          </a:stretch>
        </p:blipFill>
        <p:spPr bwMode="auto">
          <a:xfrm>
            <a:off x="6875463" y="6385814"/>
            <a:ext cx="1882775" cy="355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757" r:id="rId20"/>
  </p:sldLayoutIdLst>
  <p:hf sldNum="0" hdr="0" ftr="0" dt="0"/>
  <p:txStyles>
    <p:titleStyle>
      <a:lvl1pPr algn="l" rtl="0" fontAlgn="base">
        <a:spcBef>
          <a:spcPct val="0"/>
        </a:spcBef>
        <a:spcAft>
          <a:spcPct val="0"/>
        </a:spcAft>
        <a:defRPr sz="2000" b="1">
          <a:solidFill>
            <a:schemeClr val="tx2"/>
          </a:solidFill>
          <a:latin typeface="Arial" pitchFamily="34" charset="0"/>
          <a:ea typeface="+mj-ea"/>
          <a:cs typeface="Arial" pitchFamily="34" charset="0"/>
        </a:defRPr>
      </a:lvl1pPr>
      <a:lvl2pPr algn="l" rtl="0" fontAlgn="base">
        <a:spcBef>
          <a:spcPct val="0"/>
        </a:spcBef>
        <a:spcAft>
          <a:spcPct val="0"/>
        </a:spcAft>
        <a:defRPr sz="2000" b="1">
          <a:solidFill>
            <a:schemeClr val="tx1"/>
          </a:solidFill>
          <a:latin typeface="Arial" charset="0"/>
          <a:ea typeface="ＭＳ Ｐゴシック" charset="-128"/>
        </a:defRPr>
      </a:lvl2pPr>
      <a:lvl3pPr algn="l" rtl="0" fontAlgn="base">
        <a:spcBef>
          <a:spcPct val="0"/>
        </a:spcBef>
        <a:spcAft>
          <a:spcPct val="0"/>
        </a:spcAft>
        <a:defRPr sz="2000" b="1">
          <a:solidFill>
            <a:schemeClr val="tx1"/>
          </a:solidFill>
          <a:latin typeface="Arial" charset="0"/>
          <a:ea typeface="ＭＳ Ｐゴシック" charset="-128"/>
        </a:defRPr>
      </a:lvl3pPr>
      <a:lvl4pPr algn="l" rtl="0" fontAlgn="base">
        <a:spcBef>
          <a:spcPct val="0"/>
        </a:spcBef>
        <a:spcAft>
          <a:spcPct val="0"/>
        </a:spcAft>
        <a:defRPr sz="2000" b="1">
          <a:solidFill>
            <a:schemeClr val="tx1"/>
          </a:solidFill>
          <a:latin typeface="Arial" charset="0"/>
          <a:ea typeface="ＭＳ Ｐゴシック" charset="-128"/>
        </a:defRPr>
      </a:lvl4pPr>
      <a:lvl5pPr algn="l" rtl="0" fontAlgn="base">
        <a:spcBef>
          <a:spcPct val="0"/>
        </a:spcBef>
        <a:spcAft>
          <a:spcPct val="0"/>
        </a:spcAft>
        <a:defRPr sz="2000" b="1">
          <a:solidFill>
            <a:schemeClr val="tx1"/>
          </a:solidFill>
          <a:latin typeface="Arial" charset="0"/>
          <a:ea typeface="ＭＳ Ｐゴシック" charset="-128"/>
        </a:defRPr>
      </a:lvl5pPr>
      <a:lvl6pPr marL="457200" algn="l" rtl="0" eaLnBrk="1" fontAlgn="base" hangingPunct="1">
        <a:spcBef>
          <a:spcPct val="0"/>
        </a:spcBef>
        <a:spcAft>
          <a:spcPct val="0"/>
        </a:spcAft>
        <a:defRPr sz="2000" b="1">
          <a:solidFill>
            <a:schemeClr val="tx1"/>
          </a:solidFill>
          <a:latin typeface="Arial" charset="0"/>
          <a:ea typeface="ヒラギノ角ゴ Pro W3" charset="0"/>
        </a:defRPr>
      </a:lvl6pPr>
      <a:lvl7pPr marL="914400" algn="l" rtl="0" eaLnBrk="1" fontAlgn="base" hangingPunct="1">
        <a:spcBef>
          <a:spcPct val="0"/>
        </a:spcBef>
        <a:spcAft>
          <a:spcPct val="0"/>
        </a:spcAft>
        <a:defRPr sz="2000" b="1">
          <a:solidFill>
            <a:schemeClr val="tx1"/>
          </a:solidFill>
          <a:latin typeface="Arial" charset="0"/>
          <a:ea typeface="ヒラギノ角ゴ Pro W3" charset="0"/>
        </a:defRPr>
      </a:lvl7pPr>
      <a:lvl8pPr marL="1371600" algn="l" rtl="0" eaLnBrk="1" fontAlgn="base" hangingPunct="1">
        <a:spcBef>
          <a:spcPct val="0"/>
        </a:spcBef>
        <a:spcAft>
          <a:spcPct val="0"/>
        </a:spcAft>
        <a:defRPr sz="2000" b="1">
          <a:solidFill>
            <a:schemeClr val="tx1"/>
          </a:solidFill>
          <a:latin typeface="Arial" charset="0"/>
          <a:ea typeface="ヒラギノ角ゴ Pro W3" charset="0"/>
        </a:defRPr>
      </a:lvl8pPr>
      <a:lvl9pPr marL="1828800" algn="l" rtl="0" eaLnBrk="1" fontAlgn="base" hangingPunct="1">
        <a:spcBef>
          <a:spcPct val="0"/>
        </a:spcBef>
        <a:spcAft>
          <a:spcPct val="0"/>
        </a:spcAft>
        <a:defRPr sz="2000" b="1">
          <a:solidFill>
            <a:schemeClr val="tx1"/>
          </a:solidFill>
          <a:latin typeface="Arial" charset="0"/>
          <a:ea typeface="ヒラギノ角ゴ Pro W3" charset="0"/>
        </a:defRPr>
      </a:lvl9pPr>
    </p:titleStyle>
    <p:bodyStyle>
      <a:lvl1pPr algn="l" rtl="0" fontAlgn="base">
        <a:lnSpc>
          <a:spcPct val="110000"/>
        </a:lnSpc>
        <a:spcBef>
          <a:spcPct val="0"/>
        </a:spcBef>
        <a:spcAft>
          <a:spcPct val="0"/>
        </a:spcAft>
        <a:buFont typeface="Wingdings" pitchFamily="2" charset="2"/>
        <a:tabLst/>
        <a:defRPr>
          <a:solidFill>
            <a:schemeClr val="tx1"/>
          </a:solidFill>
          <a:latin typeface="Arial" pitchFamily="34" charset="0"/>
          <a:ea typeface="+mn-ea"/>
          <a:cs typeface="Arial" pitchFamily="34" charset="0"/>
        </a:defRPr>
      </a:lvl1pPr>
      <a:lvl2pPr marL="179388"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2pPr>
      <a:lvl3pPr marL="358775"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3pPr>
      <a:lvl4pPr marL="538163"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4pPr>
      <a:lvl5pPr marL="717550"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5pPr>
      <a:lvl6pPr marL="12207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6pPr>
      <a:lvl7pPr marL="16779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7pPr>
      <a:lvl8pPr marL="21351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8pPr>
      <a:lvl9pPr marL="25923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nvGraphicFramePr>
        <p:xfrm>
          <a:off x="1587" y="1588"/>
          <a:ext cx="1587" cy="1587"/>
        </p:xfrm>
        <a:graphic>
          <a:graphicData uri="http://schemas.openxmlformats.org/presentationml/2006/ole">
            <p:oleObj spid="_x0000_s101378" name="think-cell Slide" r:id="rId23" imgW="270" imgH="270" progId="">
              <p:embed/>
            </p:oleObj>
          </a:graphicData>
        </a:graphic>
      </p:graphicFrame>
      <p:sp>
        <p:nvSpPr>
          <p:cNvPr id="13" name="Textfeld 12"/>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endParaRPr lang="en-US" sz="1000" dirty="0" smtClean="0">
              <a:solidFill>
                <a:srgbClr val="000000"/>
              </a:solidFill>
              <a:latin typeface="Arial" pitchFamily="34" charset="0"/>
            </a:endParaRPr>
          </a:p>
        </p:txBody>
      </p:sp>
      <p:sp>
        <p:nvSpPr>
          <p:cNvPr id="7" name="Rectangle 12"/>
          <p:cNvSpPr>
            <a:spLocks noChangeArrowheads="1"/>
          </p:cNvSpPr>
          <p:nvPr userDrawn="1"/>
        </p:nvSpPr>
        <p:spPr bwMode="gray">
          <a:xfrm>
            <a:off x="0" y="0"/>
            <a:ext cx="9144000" cy="1268413"/>
          </a:xfrm>
          <a:prstGeom prst="rect">
            <a:avLst/>
          </a:prstGeom>
          <a:solidFill>
            <a:srgbClr val="ADBECB"/>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3078" name="Rectangle 115"/>
          <p:cNvSpPr>
            <a:spLocks noGrp="1" noChangeArrowheads="1"/>
          </p:cNvSpPr>
          <p:nvPr>
            <p:ph type="title"/>
          </p:nvPr>
        </p:nvSpPr>
        <p:spPr bwMode="auto">
          <a:xfrm>
            <a:off x="0" y="0"/>
            <a:ext cx="9144000" cy="1262055"/>
          </a:xfrm>
          <a:prstGeom prst="rect">
            <a:avLst/>
          </a:prstGeom>
          <a:noFill/>
          <a:ln w="9525">
            <a:noFill/>
            <a:miter lim="800000"/>
            <a:headEnd/>
            <a:tailEnd/>
          </a:ln>
        </p:spPr>
        <p:txBody>
          <a:bodyPr vert="horz" wrap="square" lIns="540000" tIns="396000" rIns="2124000" bIns="234000" numCol="1" anchor="b" anchorCtr="0" compatLnSpc="1">
            <a:prstTxWarp prst="textNoShape">
              <a:avLst/>
            </a:prstTxWarp>
          </a:bodyPr>
          <a:lstStyle/>
          <a:p>
            <a:pPr lvl="0"/>
            <a:r>
              <a:rPr lang="en-US" noProof="0" dirty="0" smtClean="0"/>
              <a:t>Click the style sheet to edit the title</a:t>
            </a:r>
          </a:p>
        </p:txBody>
      </p:sp>
      <p:sp>
        <p:nvSpPr>
          <p:cNvPr id="3079" name="Rectangle 116"/>
          <p:cNvSpPr>
            <a:spLocks noGrp="1" noChangeArrowheads="1"/>
          </p:cNvSpPr>
          <p:nvPr>
            <p:ph type="body" idx="1"/>
          </p:nvPr>
        </p:nvSpPr>
        <p:spPr bwMode="auto">
          <a:xfrm>
            <a:off x="539749" y="1412874"/>
            <a:ext cx="8208963" cy="47529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2" name="Textfeld 11"/>
          <p:cNvSpPr txBox="1"/>
          <p:nvPr userDrawn="1"/>
        </p:nvSpPr>
        <p:spPr>
          <a:xfrm>
            <a:off x="0" y="6598800"/>
            <a:ext cx="1249351" cy="259200"/>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pic>
        <p:nvPicPr>
          <p:cNvPr id="11" name="Grafik 10" descr="SIE_Logo_Layer_Petrol_RGB_A3_76mm.wmf"/>
          <p:cNvPicPr>
            <a:picLocks noChangeAspect="1"/>
          </p:cNvPicPr>
          <p:nvPr userDrawn="1"/>
        </p:nvPicPr>
        <p:blipFill>
          <a:blip r:embed="rId24" cstate="print"/>
          <a:stretch>
            <a:fillRect/>
          </a:stretch>
        </p:blipFill>
        <p:spPr>
          <a:xfrm>
            <a:off x="7308713" y="0"/>
            <a:ext cx="1440000" cy="806529"/>
          </a:xfrm>
          <a:prstGeom prst="rect">
            <a:avLst/>
          </a:prstGeom>
        </p:spPr>
      </p:pic>
      <p:pic>
        <p:nvPicPr>
          <p:cNvPr id="10" name="Picture 2" descr="2013 Building Together Event Logo #2.png"/>
          <p:cNvPicPr>
            <a:picLocks noChangeAspect="1"/>
          </p:cNvPicPr>
          <p:nvPr userDrawn="1"/>
        </p:nvPicPr>
        <p:blipFill>
          <a:blip r:embed="rId25" cstate="print"/>
          <a:srcRect/>
          <a:stretch>
            <a:fillRect/>
          </a:stretch>
        </p:blipFill>
        <p:spPr bwMode="auto">
          <a:xfrm>
            <a:off x="6875463" y="6385814"/>
            <a:ext cx="1882775" cy="355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 id="2147483777" r:id="rId19"/>
    <p:sldLayoutId id="2147483778" r:id="rId20"/>
  </p:sldLayoutIdLst>
  <p:hf sldNum="0" hdr="0" ftr="0" dt="0"/>
  <p:txStyles>
    <p:titleStyle>
      <a:lvl1pPr algn="l" rtl="0" fontAlgn="base">
        <a:spcBef>
          <a:spcPct val="0"/>
        </a:spcBef>
        <a:spcAft>
          <a:spcPct val="0"/>
        </a:spcAft>
        <a:defRPr sz="2000" b="1">
          <a:solidFill>
            <a:schemeClr val="tx2"/>
          </a:solidFill>
          <a:latin typeface="Arial" pitchFamily="34" charset="0"/>
          <a:ea typeface="+mj-ea"/>
          <a:cs typeface="Arial" pitchFamily="34" charset="0"/>
        </a:defRPr>
      </a:lvl1pPr>
      <a:lvl2pPr algn="l" rtl="0" fontAlgn="base">
        <a:spcBef>
          <a:spcPct val="0"/>
        </a:spcBef>
        <a:spcAft>
          <a:spcPct val="0"/>
        </a:spcAft>
        <a:defRPr sz="2000" b="1">
          <a:solidFill>
            <a:schemeClr val="tx1"/>
          </a:solidFill>
          <a:latin typeface="Arial" charset="0"/>
          <a:ea typeface="ＭＳ Ｐゴシック" charset="-128"/>
        </a:defRPr>
      </a:lvl2pPr>
      <a:lvl3pPr algn="l" rtl="0" fontAlgn="base">
        <a:spcBef>
          <a:spcPct val="0"/>
        </a:spcBef>
        <a:spcAft>
          <a:spcPct val="0"/>
        </a:spcAft>
        <a:defRPr sz="2000" b="1">
          <a:solidFill>
            <a:schemeClr val="tx1"/>
          </a:solidFill>
          <a:latin typeface="Arial" charset="0"/>
          <a:ea typeface="ＭＳ Ｐゴシック" charset="-128"/>
        </a:defRPr>
      </a:lvl3pPr>
      <a:lvl4pPr algn="l" rtl="0" fontAlgn="base">
        <a:spcBef>
          <a:spcPct val="0"/>
        </a:spcBef>
        <a:spcAft>
          <a:spcPct val="0"/>
        </a:spcAft>
        <a:defRPr sz="2000" b="1">
          <a:solidFill>
            <a:schemeClr val="tx1"/>
          </a:solidFill>
          <a:latin typeface="Arial" charset="0"/>
          <a:ea typeface="ＭＳ Ｐゴシック" charset="-128"/>
        </a:defRPr>
      </a:lvl4pPr>
      <a:lvl5pPr algn="l" rtl="0" fontAlgn="base">
        <a:spcBef>
          <a:spcPct val="0"/>
        </a:spcBef>
        <a:spcAft>
          <a:spcPct val="0"/>
        </a:spcAft>
        <a:defRPr sz="2000" b="1">
          <a:solidFill>
            <a:schemeClr val="tx1"/>
          </a:solidFill>
          <a:latin typeface="Arial" charset="0"/>
          <a:ea typeface="ＭＳ Ｐゴシック" charset="-128"/>
        </a:defRPr>
      </a:lvl5pPr>
      <a:lvl6pPr marL="457200" algn="l" rtl="0" eaLnBrk="1" fontAlgn="base" hangingPunct="1">
        <a:spcBef>
          <a:spcPct val="0"/>
        </a:spcBef>
        <a:spcAft>
          <a:spcPct val="0"/>
        </a:spcAft>
        <a:defRPr sz="2000" b="1">
          <a:solidFill>
            <a:schemeClr val="tx1"/>
          </a:solidFill>
          <a:latin typeface="Arial" charset="0"/>
          <a:ea typeface="ヒラギノ角ゴ Pro W3" charset="0"/>
        </a:defRPr>
      </a:lvl6pPr>
      <a:lvl7pPr marL="914400" algn="l" rtl="0" eaLnBrk="1" fontAlgn="base" hangingPunct="1">
        <a:spcBef>
          <a:spcPct val="0"/>
        </a:spcBef>
        <a:spcAft>
          <a:spcPct val="0"/>
        </a:spcAft>
        <a:defRPr sz="2000" b="1">
          <a:solidFill>
            <a:schemeClr val="tx1"/>
          </a:solidFill>
          <a:latin typeface="Arial" charset="0"/>
          <a:ea typeface="ヒラギノ角ゴ Pro W3" charset="0"/>
        </a:defRPr>
      </a:lvl7pPr>
      <a:lvl8pPr marL="1371600" algn="l" rtl="0" eaLnBrk="1" fontAlgn="base" hangingPunct="1">
        <a:spcBef>
          <a:spcPct val="0"/>
        </a:spcBef>
        <a:spcAft>
          <a:spcPct val="0"/>
        </a:spcAft>
        <a:defRPr sz="2000" b="1">
          <a:solidFill>
            <a:schemeClr val="tx1"/>
          </a:solidFill>
          <a:latin typeface="Arial" charset="0"/>
          <a:ea typeface="ヒラギノ角ゴ Pro W3" charset="0"/>
        </a:defRPr>
      </a:lvl8pPr>
      <a:lvl9pPr marL="1828800" algn="l" rtl="0" eaLnBrk="1" fontAlgn="base" hangingPunct="1">
        <a:spcBef>
          <a:spcPct val="0"/>
        </a:spcBef>
        <a:spcAft>
          <a:spcPct val="0"/>
        </a:spcAft>
        <a:defRPr sz="2000" b="1">
          <a:solidFill>
            <a:schemeClr val="tx1"/>
          </a:solidFill>
          <a:latin typeface="Arial" charset="0"/>
          <a:ea typeface="ヒラギノ角ゴ Pro W3" charset="0"/>
        </a:defRPr>
      </a:lvl9pPr>
    </p:titleStyle>
    <p:bodyStyle>
      <a:lvl1pPr algn="l" rtl="0" fontAlgn="base">
        <a:lnSpc>
          <a:spcPct val="110000"/>
        </a:lnSpc>
        <a:spcBef>
          <a:spcPct val="0"/>
        </a:spcBef>
        <a:spcAft>
          <a:spcPct val="0"/>
        </a:spcAft>
        <a:buFont typeface="Wingdings" pitchFamily="2" charset="2"/>
        <a:tabLst/>
        <a:defRPr>
          <a:solidFill>
            <a:schemeClr val="tx1"/>
          </a:solidFill>
          <a:latin typeface="Arial" pitchFamily="34" charset="0"/>
          <a:ea typeface="+mn-ea"/>
          <a:cs typeface="Arial" pitchFamily="34" charset="0"/>
        </a:defRPr>
      </a:lvl1pPr>
      <a:lvl2pPr marL="179388"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2pPr>
      <a:lvl3pPr marL="358775"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3pPr>
      <a:lvl4pPr marL="538163"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4pPr>
      <a:lvl5pPr marL="717550"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5pPr>
      <a:lvl6pPr marL="12207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6pPr>
      <a:lvl7pPr marL="16779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7pPr>
      <a:lvl8pPr marL="21351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8pPr>
      <a:lvl9pPr marL="25923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graphicFrame>
        <p:nvGraphicFramePr>
          <p:cNvPr id="9" name="Object 8" hidden="1"/>
          <p:cNvGraphicFramePr>
            <a:graphicFrameLocks noChangeAspect="1"/>
          </p:cNvGraphicFramePr>
          <p:nvPr/>
        </p:nvGraphicFramePr>
        <p:xfrm>
          <a:off x="1587" y="1588"/>
          <a:ext cx="1587" cy="1587"/>
        </p:xfrm>
        <a:graphic>
          <a:graphicData uri="http://schemas.openxmlformats.org/presentationml/2006/ole">
            <p:oleObj spid="_x0000_s104450" name="think-cell Slide" r:id="rId23" imgW="270" imgH="270" progId="">
              <p:embed/>
            </p:oleObj>
          </a:graphicData>
        </a:graphic>
      </p:graphicFrame>
      <p:sp>
        <p:nvSpPr>
          <p:cNvPr id="13" name="Textfeld 12"/>
          <p:cNvSpPr txBox="1"/>
          <p:nvPr userDrawn="1"/>
        </p:nvSpPr>
        <p:spPr>
          <a:xfrm>
            <a:off x="0" y="6598800"/>
            <a:ext cx="2549518" cy="259200"/>
          </a:xfrm>
          <a:prstGeom prst="rect">
            <a:avLst/>
          </a:prstGeom>
          <a:noFill/>
        </p:spPr>
        <p:txBody>
          <a:bodyPr wrap="square" lIns="1476000" tIns="0" rIns="0" bIns="115200" rtlCol="0">
            <a:noAutofit/>
          </a:bodyPr>
          <a:lstStyle/>
          <a:p>
            <a:pPr fontAlgn="base">
              <a:lnSpc>
                <a:spcPct val="110000"/>
              </a:lnSpc>
              <a:spcAft>
                <a:spcPct val="0"/>
              </a:spcAft>
            </a:pPr>
            <a:endParaRPr lang="en-US" sz="1000" dirty="0" smtClean="0">
              <a:solidFill>
                <a:srgbClr val="000000"/>
              </a:solidFill>
              <a:latin typeface="Arial" pitchFamily="34" charset="0"/>
            </a:endParaRPr>
          </a:p>
        </p:txBody>
      </p:sp>
      <p:sp>
        <p:nvSpPr>
          <p:cNvPr id="7" name="Rectangle 12"/>
          <p:cNvSpPr>
            <a:spLocks noChangeArrowheads="1"/>
          </p:cNvSpPr>
          <p:nvPr userDrawn="1"/>
        </p:nvSpPr>
        <p:spPr bwMode="gray">
          <a:xfrm>
            <a:off x="0" y="0"/>
            <a:ext cx="9144000" cy="1268413"/>
          </a:xfrm>
          <a:prstGeom prst="rect">
            <a:avLst/>
          </a:prstGeom>
          <a:solidFill>
            <a:srgbClr val="ADBECB"/>
          </a:solidFill>
          <a:ln w="9525">
            <a:noFill/>
            <a:miter lim="800000"/>
            <a:headEnd/>
            <a:tailEnd/>
          </a:ln>
          <a:effectLst/>
        </p:spPr>
        <p:txBody>
          <a:bodyPr wrap="none" anchor="ctr"/>
          <a:lstStyle/>
          <a:p>
            <a:pPr fontAlgn="base">
              <a:spcBef>
                <a:spcPct val="50000"/>
              </a:spcBef>
              <a:spcAft>
                <a:spcPct val="0"/>
              </a:spcAft>
            </a:pPr>
            <a:endParaRPr lang="en-US">
              <a:solidFill>
                <a:srgbClr val="879BAA"/>
              </a:solidFill>
              <a:latin typeface="Arial" pitchFamily="34" charset="0"/>
            </a:endParaRPr>
          </a:p>
        </p:txBody>
      </p:sp>
      <p:sp>
        <p:nvSpPr>
          <p:cNvPr id="3078" name="Rectangle 115"/>
          <p:cNvSpPr>
            <a:spLocks noGrp="1" noChangeArrowheads="1"/>
          </p:cNvSpPr>
          <p:nvPr>
            <p:ph type="title"/>
          </p:nvPr>
        </p:nvSpPr>
        <p:spPr bwMode="auto">
          <a:xfrm>
            <a:off x="0" y="0"/>
            <a:ext cx="9144000" cy="1262055"/>
          </a:xfrm>
          <a:prstGeom prst="rect">
            <a:avLst/>
          </a:prstGeom>
          <a:noFill/>
          <a:ln w="9525">
            <a:noFill/>
            <a:miter lim="800000"/>
            <a:headEnd/>
            <a:tailEnd/>
          </a:ln>
        </p:spPr>
        <p:txBody>
          <a:bodyPr vert="horz" wrap="square" lIns="540000" tIns="396000" rIns="2124000" bIns="234000" numCol="1" anchor="b" anchorCtr="0" compatLnSpc="1">
            <a:prstTxWarp prst="textNoShape">
              <a:avLst/>
            </a:prstTxWarp>
          </a:bodyPr>
          <a:lstStyle/>
          <a:p>
            <a:pPr lvl="0"/>
            <a:r>
              <a:rPr lang="en-US" noProof="0" dirty="0" smtClean="0"/>
              <a:t>Click the style sheet to edit the title</a:t>
            </a:r>
          </a:p>
        </p:txBody>
      </p:sp>
      <p:sp>
        <p:nvSpPr>
          <p:cNvPr id="3079" name="Rectangle 116"/>
          <p:cNvSpPr>
            <a:spLocks noGrp="1" noChangeArrowheads="1"/>
          </p:cNvSpPr>
          <p:nvPr>
            <p:ph type="body" idx="1"/>
          </p:nvPr>
        </p:nvSpPr>
        <p:spPr bwMode="auto">
          <a:xfrm>
            <a:off x="539749" y="1412874"/>
            <a:ext cx="8208963" cy="47529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noProof="0" dirty="0" smtClean="0"/>
              <a:t>Click the style sheet to edit the copy</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2" name="Textfeld 11"/>
          <p:cNvSpPr txBox="1"/>
          <p:nvPr userDrawn="1"/>
        </p:nvSpPr>
        <p:spPr>
          <a:xfrm>
            <a:off x="0" y="6598800"/>
            <a:ext cx="1249351" cy="259200"/>
          </a:xfrm>
          <a:prstGeom prst="rect">
            <a:avLst/>
          </a:prstGeom>
          <a:noFill/>
        </p:spPr>
        <p:txBody>
          <a:bodyPr wrap="square" lIns="540000" tIns="0" rIns="0" bIns="115200" rtlCol="0" anchor="t" anchorCtr="0">
            <a:noAutofit/>
          </a:bodyPr>
          <a:lstStyle/>
          <a:p>
            <a:pPr fontAlgn="base">
              <a:lnSpc>
                <a:spcPct val="110000"/>
              </a:lnSpc>
              <a:spcAft>
                <a:spcPct val="0"/>
              </a:spcAft>
            </a:pPr>
            <a:r>
              <a:rPr lang="en-US" sz="1000" dirty="0" smtClean="0">
                <a:solidFill>
                  <a:srgbClr val="000000"/>
                </a:solidFill>
                <a:latin typeface="Arial" pitchFamily="34" charset="0"/>
              </a:rPr>
              <a:t>Page </a:t>
            </a:r>
            <a:fld id="{91E7552C-A157-4A4F-8E99-698C0325FC94}" type="slidenum">
              <a:rPr lang="en-US" sz="1000" smtClean="0">
                <a:solidFill>
                  <a:srgbClr val="000000"/>
                </a:solidFill>
                <a:latin typeface="Arial" pitchFamily="34" charset="0"/>
              </a:rPr>
              <a:pPr fontAlgn="base">
                <a:lnSpc>
                  <a:spcPct val="110000"/>
                </a:lnSpc>
                <a:spcAft>
                  <a:spcPct val="0"/>
                </a:spcAft>
              </a:pPr>
              <a:t>‹#›</a:t>
            </a:fld>
            <a:endParaRPr lang="en-US" sz="1000" dirty="0" smtClean="0">
              <a:solidFill>
                <a:srgbClr val="000000"/>
              </a:solidFill>
              <a:latin typeface="Arial" pitchFamily="34" charset="0"/>
            </a:endParaRPr>
          </a:p>
        </p:txBody>
      </p:sp>
      <p:pic>
        <p:nvPicPr>
          <p:cNvPr id="11" name="Grafik 10" descr="SIE_Logo_Layer_Petrol_RGB_A3_76mm.wmf"/>
          <p:cNvPicPr>
            <a:picLocks noChangeAspect="1"/>
          </p:cNvPicPr>
          <p:nvPr userDrawn="1"/>
        </p:nvPicPr>
        <p:blipFill>
          <a:blip r:embed="rId24" cstate="print"/>
          <a:stretch>
            <a:fillRect/>
          </a:stretch>
        </p:blipFill>
        <p:spPr>
          <a:xfrm>
            <a:off x="7308713" y="0"/>
            <a:ext cx="1440000" cy="806529"/>
          </a:xfrm>
          <a:prstGeom prst="rect">
            <a:avLst/>
          </a:prstGeom>
        </p:spPr>
      </p:pic>
      <p:pic>
        <p:nvPicPr>
          <p:cNvPr id="10" name="Picture 2" descr="2013 Building Together Event Logo #2.png"/>
          <p:cNvPicPr>
            <a:picLocks noChangeAspect="1"/>
          </p:cNvPicPr>
          <p:nvPr userDrawn="1"/>
        </p:nvPicPr>
        <p:blipFill>
          <a:blip r:embed="rId25" cstate="print"/>
          <a:srcRect/>
          <a:stretch>
            <a:fillRect/>
          </a:stretch>
        </p:blipFill>
        <p:spPr bwMode="auto">
          <a:xfrm>
            <a:off x="6875463" y="6385814"/>
            <a:ext cx="1882775" cy="3556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 id="2147483795" r:id="rId16"/>
    <p:sldLayoutId id="2147483796" r:id="rId17"/>
    <p:sldLayoutId id="2147483797" r:id="rId18"/>
    <p:sldLayoutId id="2147483798" r:id="rId19"/>
    <p:sldLayoutId id="2147483799" r:id="rId20"/>
  </p:sldLayoutIdLst>
  <p:hf sldNum="0" hdr="0" ftr="0" dt="0"/>
  <p:txStyles>
    <p:titleStyle>
      <a:lvl1pPr algn="l" rtl="0" fontAlgn="base">
        <a:spcBef>
          <a:spcPct val="0"/>
        </a:spcBef>
        <a:spcAft>
          <a:spcPct val="0"/>
        </a:spcAft>
        <a:defRPr sz="2000" b="1">
          <a:solidFill>
            <a:schemeClr val="tx2"/>
          </a:solidFill>
          <a:latin typeface="Arial" pitchFamily="34" charset="0"/>
          <a:ea typeface="+mj-ea"/>
          <a:cs typeface="Arial" pitchFamily="34" charset="0"/>
        </a:defRPr>
      </a:lvl1pPr>
      <a:lvl2pPr algn="l" rtl="0" fontAlgn="base">
        <a:spcBef>
          <a:spcPct val="0"/>
        </a:spcBef>
        <a:spcAft>
          <a:spcPct val="0"/>
        </a:spcAft>
        <a:defRPr sz="2000" b="1">
          <a:solidFill>
            <a:schemeClr val="tx1"/>
          </a:solidFill>
          <a:latin typeface="Arial" charset="0"/>
          <a:ea typeface="ＭＳ Ｐゴシック" charset="-128"/>
        </a:defRPr>
      </a:lvl2pPr>
      <a:lvl3pPr algn="l" rtl="0" fontAlgn="base">
        <a:spcBef>
          <a:spcPct val="0"/>
        </a:spcBef>
        <a:spcAft>
          <a:spcPct val="0"/>
        </a:spcAft>
        <a:defRPr sz="2000" b="1">
          <a:solidFill>
            <a:schemeClr val="tx1"/>
          </a:solidFill>
          <a:latin typeface="Arial" charset="0"/>
          <a:ea typeface="ＭＳ Ｐゴシック" charset="-128"/>
        </a:defRPr>
      </a:lvl3pPr>
      <a:lvl4pPr algn="l" rtl="0" fontAlgn="base">
        <a:spcBef>
          <a:spcPct val="0"/>
        </a:spcBef>
        <a:spcAft>
          <a:spcPct val="0"/>
        </a:spcAft>
        <a:defRPr sz="2000" b="1">
          <a:solidFill>
            <a:schemeClr val="tx1"/>
          </a:solidFill>
          <a:latin typeface="Arial" charset="0"/>
          <a:ea typeface="ＭＳ Ｐゴシック" charset="-128"/>
        </a:defRPr>
      </a:lvl4pPr>
      <a:lvl5pPr algn="l" rtl="0" fontAlgn="base">
        <a:spcBef>
          <a:spcPct val="0"/>
        </a:spcBef>
        <a:spcAft>
          <a:spcPct val="0"/>
        </a:spcAft>
        <a:defRPr sz="2000" b="1">
          <a:solidFill>
            <a:schemeClr val="tx1"/>
          </a:solidFill>
          <a:latin typeface="Arial" charset="0"/>
          <a:ea typeface="ＭＳ Ｐゴシック" charset="-128"/>
        </a:defRPr>
      </a:lvl5pPr>
      <a:lvl6pPr marL="457200" algn="l" rtl="0" eaLnBrk="1" fontAlgn="base" hangingPunct="1">
        <a:spcBef>
          <a:spcPct val="0"/>
        </a:spcBef>
        <a:spcAft>
          <a:spcPct val="0"/>
        </a:spcAft>
        <a:defRPr sz="2000" b="1">
          <a:solidFill>
            <a:schemeClr val="tx1"/>
          </a:solidFill>
          <a:latin typeface="Arial" charset="0"/>
          <a:ea typeface="ヒラギノ角ゴ Pro W3" charset="0"/>
        </a:defRPr>
      </a:lvl6pPr>
      <a:lvl7pPr marL="914400" algn="l" rtl="0" eaLnBrk="1" fontAlgn="base" hangingPunct="1">
        <a:spcBef>
          <a:spcPct val="0"/>
        </a:spcBef>
        <a:spcAft>
          <a:spcPct val="0"/>
        </a:spcAft>
        <a:defRPr sz="2000" b="1">
          <a:solidFill>
            <a:schemeClr val="tx1"/>
          </a:solidFill>
          <a:latin typeface="Arial" charset="0"/>
          <a:ea typeface="ヒラギノ角ゴ Pro W3" charset="0"/>
        </a:defRPr>
      </a:lvl7pPr>
      <a:lvl8pPr marL="1371600" algn="l" rtl="0" eaLnBrk="1" fontAlgn="base" hangingPunct="1">
        <a:spcBef>
          <a:spcPct val="0"/>
        </a:spcBef>
        <a:spcAft>
          <a:spcPct val="0"/>
        </a:spcAft>
        <a:defRPr sz="2000" b="1">
          <a:solidFill>
            <a:schemeClr val="tx1"/>
          </a:solidFill>
          <a:latin typeface="Arial" charset="0"/>
          <a:ea typeface="ヒラギノ角ゴ Pro W3" charset="0"/>
        </a:defRPr>
      </a:lvl8pPr>
      <a:lvl9pPr marL="1828800" algn="l" rtl="0" eaLnBrk="1" fontAlgn="base" hangingPunct="1">
        <a:spcBef>
          <a:spcPct val="0"/>
        </a:spcBef>
        <a:spcAft>
          <a:spcPct val="0"/>
        </a:spcAft>
        <a:defRPr sz="2000" b="1">
          <a:solidFill>
            <a:schemeClr val="tx1"/>
          </a:solidFill>
          <a:latin typeface="Arial" charset="0"/>
          <a:ea typeface="ヒラギノ角ゴ Pro W3" charset="0"/>
        </a:defRPr>
      </a:lvl9pPr>
    </p:titleStyle>
    <p:bodyStyle>
      <a:lvl1pPr algn="l" rtl="0" fontAlgn="base">
        <a:lnSpc>
          <a:spcPct val="110000"/>
        </a:lnSpc>
        <a:spcBef>
          <a:spcPct val="0"/>
        </a:spcBef>
        <a:spcAft>
          <a:spcPct val="0"/>
        </a:spcAft>
        <a:buFont typeface="Wingdings" pitchFamily="2" charset="2"/>
        <a:tabLst/>
        <a:defRPr>
          <a:solidFill>
            <a:schemeClr val="tx1"/>
          </a:solidFill>
          <a:latin typeface="Arial" pitchFamily="34" charset="0"/>
          <a:ea typeface="+mn-ea"/>
          <a:cs typeface="Arial" pitchFamily="34" charset="0"/>
        </a:defRPr>
      </a:lvl1pPr>
      <a:lvl2pPr marL="179388"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2pPr>
      <a:lvl3pPr marL="358775"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3pPr>
      <a:lvl4pPr marL="538163"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4pPr>
      <a:lvl5pPr marL="717550" indent="-177800" algn="l" rtl="0" fontAlgn="base">
        <a:lnSpc>
          <a:spcPct val="110000"/>
        </a:lnSpc>
        <a:spcBef>
          <a:spcPct val="0"/>
        </a:spcBef>
        <a:spcAft>
          <a:spcPct val="0"/>
        </a:spcAft>
        <a:buClr>
          <a:srgbClr val="879BAA"/>
        </a:buClr>
        <a:buChar char="•"/>
        <a:tabLst/>
        <a:defRPr>
          <a:solidFill>
            <a:schemeClr val="tx1"/>
          </a:solidFill>
          <a:latin typeface="Arial" pitchFamily="34" charset="0"/>
          <a:ea typeface="+mn-ea"/>
          <a:cs typeface="Arial" pitchFamily="34" charset="0"/>
        </a:defRPr>
      </a:lvl5pPr>
      <a:lvl6pPr marL="12207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6pPr>
      <a:lvl7pPr marL="16779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7pPr>
      <a:lvl8pPr marL="21351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8pPr>
      <a:lvl9pPr marL="2592388" indent="-188913" algn="l" rtl="0" eaLnBrk="1" fontAlgn="base" hangingPunct="1">
        <a:lnSpc>
          <a:spcPct val="110000"/>
        </a:lnSpc>
        <a:spcBef>
          <a:spcPct val="0"/>
        </a:spcBef>
        <a:spcAft>
          <a:spcPct val="0"/>
        </a:spcAft>
        <a:buClr>
          <a:schemeClr val="accent1"/>
        </a:buClr>
        <a:buFont typeface="Wingdings" charset="0"/>
        <a:buChar char="§"/>
        <a:defRPr>
          <a:solidFill>
            <a:schemeClr val="tx1"/>
          </a:solidFill>
          <a:latin typeface="+mn-lt"/>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26" Type="http://schemas.openxmlformats.org/officeDocument/2006/relationships/image" Target="../media/image27.png"/><Relationship Id="rId3" Type="http://schemas.openxmlformats.org/officeDocument/2006/relationships/tags" Target="../tags/tag33.xml"/><Relationship Id="rId21" Type="http://schemas.openxmlformats.org/officeDocument/2006/relationships/tags" Target="../tags/tag51.xml"/><Relationship Id="rId34" Type="http://schemas.openxmlformats.org/officeDocument/2006/relationships/image" Target="../media/image35.jpeg"/><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5" Type="http://schemas.openxmlformats.org/officeDocument/2006/relationships/notesSlide" Target="../notesSlides/notesSlide5.xml"/><Relationship Id="rId33" Type="http://schemas.openxmlformats.org/officeDocument/2006/relationships/image" Target="../media/image34.jpeg"/><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29" Type="http://schemas.openxmlformats.org/officeDocument/2006/relationships/image" Target="../media/image30.png"/><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slideLayout" Target="../slideLayouts/slideLayout31.xml"/><Relationship Id="rId32" Type="http://schemas.openxmlformats.org/officeDocument/2006/relationships/image" Target="../media/image33.png"/><Relationship Id="rId37" Type="http://schemas.openxmlformats.org/officeDocument/2006/relationships/image" Target="../media/image38.png"/><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tags" Target="../tags/tag53.xml"/><Relationship Id="rId28" Type="http://schemas.openxmlformats.org/officeDocument/2006/relationships/image" Target="../media/image29.png"/><Relationship Id="rId36" Type="http://schemas.openxmlformats.org/officeDocument/2006/relationships/image" Target="../media/image37.png"/><Relationship Id="rId10" Type="http://schemas.openxmlformats.org/officeDocument/2006/relationships/tags" Target="../tags/tag40.xml"/><Relationship Id="rId19" Type="http://schemas.openxmlformats.org/officeDocument/2006/relationships/tags" Target="../tags/tag49.xml"/><Relationship Id="rId31" Type="http://schemas.openxmlformats.org/officeDocument/2006/relationships/image" Target="../media/image32.jpeg"/><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 Id="rId27" Type="http://schemas.openxmlformats.org/officeDocument/2006/relationships/image" Target="../media/image28.png"/><Relationship Id="rId30" Type="http://schemas.openxmlformats.org/officeDocument/2006/relationships/image" Target="../media/image31.jpeg"/><Relationship Id="rId35" Type="http://schemas.openxmlformats.org/officeDocument/2006/relationships/image" Target="../media/image36.jpeg"/></Relationships>
</file>

<file path=ppt/slides/_rels/slide11.xml.rels><?xml version="1.0" encoding="UTF-8" standalone="yes"?>
<Relationships xmlns="http://schemas.openxmlformats.org/package/2006/relationships"><Relationship Id="rId8" Type="http://schemas.openxmlformats.org/officeDocument/2006/relationships/image" Target="../media/image43.jpeg"/><Relationship Id="rId13" Type="http://schemas.openxmlformats.org/officeDocument/2006/relationships/image" Target="../media/image48.jpeg"/><Relationship Id="rId18" Type="http://schemas.openxmlformats.org/officeDocument/2006/relationships/image" Target="../media/image53.png"/><Relationship Id="rId3" Type="http://schemas.openxmlformats.org/officeDocument/2006/relationships/notesSlide" Target="../notesSlides/notesSlide6.xml"/><Relationship Id="rId7" Type="http://schemas.openxmlformats.org/officeDocument/2006/relationships/image" Target="../media/image42.jpeg"/><Relationship Id="rId12" Type="http://schemas.openxmlformats.org/officeDocument/2006/relationships/image" Target="../media/image47.png"/><Relationship Id="rId17" Type="http://schemas.openxmlformats.org/officeDocument/2006/relationships/image" Target="../media/image52.png"/><Relationship Id="rId2" Type="http://schemas.openxmlformats.org/officeDocument/2006/relationships/slideLayout" Target="../slideLayouts/slideLayout35.xml"/><Relationship Id="rId16" Type="http://schemas.openxmlformats.org/officeDocument/2006/relationships/image" Target="../media/image51.jpeg"/><Relationship Id="rId20" Type="http://schemas.openxmlformats.org/officeDocument/2006/relationships/image" Target="../media/image55.jpeg"/><Relationship Id="rId1" Type="http://schemas.openxmlformats.org/officeDocument/2006/relationships/tags" Target="../tags/tag54.xml"/><Relationship Id="rId6" Type="http://schemas.openxmlformats.org/officeDocument/2006/relationships/image" Target="../media/image41.png"/><Relationship Id="rId11" Type="http://schemas.openxmlformats.org/officeDocument/2006/relationships/image" Target="../media/image46.jpeg"/><Relationship Id="rId5" Type="http://schemas.openxmlformats.org/officeDocument/2006/relationships/image" Target="../media/image40.jpeg"/><Relationship Id="rId15" Type="http://schemas.openxmlformats.org/officeDocument/2006/relationships/image" Target="../media/image50.jpeg"/><Relationship Id="rId10" Type="http://schemas.openxmlformats.org/officeDocument/2006/relationships/image" Target="../media/image45.jpeg"/><Relationship Id="rId19" Type="http://schemas.openxmlformats.org/officeDocument/2006/relationships/image" Target="../media/image54.jpeg"/><Relationship Id="rId4" Type="http://schemas.openxmlformats.org/officeDocument/2006/relationships/image" Target="../media/image39.jpeg"/><Relationship Id="rId9" Type="http://schemas.openxmlformats.org/officeDocument/2006/relationships/image" Target="../media/image44.png"/><Relationship Id="rId14" Type="http://schemas.openxmlformats.org/officeDocument/2006/relationships/image" Target="../media/image49.jpeg"/></Relationships>
</file>

<file path=ppt/slides/_rels/slide1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9"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7.xml"/><Relationship Id="rId7" Type="http://schemas.openxmlformats.org/officeDocument/2006/relationships/image" Target="../media/image14.jpeg"/><Relationship Id="rId2" Type="http://schemas.openxmlformats.org/officeDocument/2006/relationships/tags" Target="../tags/tag6.xml"/><Relationship Id="rId1" Type="http://schemas.openxmlformats.org/officeDocument/2006/relationships/vmlDrawing" Target="../drawings/vmlDrawing13.vml"/><Relationship Id="rId6" Type="http://schemas.openxmlformats.org/officeDocument/2006/relationships/oleObject" Target="../embeddings/oleObject13.bin"/><Relationship Id="rId5" Type="http://schemas.openxmlformats.org/officeDocument/2006/relationships/notesSlide" Target="../notesSlides/notesSlide2.xml"/><Relationship Id="rId4"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38.xml"/><Relationship Id="rId4" Type="http://schemas.openxmlformats.org/officeDocument/2006/relationships/image" Target="../media/image62.png"/></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38.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4.xml"/><Relationship Id="rId1" Type="http://schemas.openxmlformats.org/officeDocument/2006/relationships/slideLayout" Target="../slideLayouts/slideLayout38.xml"/><Relationship Id="rId5" Type="http://schemas.openxmlformats.org/officeDocument/2006/relationships/image" Target="../media/image71.png"/><Relationship Id="rId4" Type="http://schemas.openxmlformats.org/officeDocument/2006/relationships/image" Target="../media/image70.png"/></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16.jpeg"/><Relationship Id="rId2" Type="http://schemas.openxmlformats.org/officeDocument/2006/relationships/tags" Target="../tags/tag8.xml"/><Relationship Id="rId1" Type="http://schemas.openxmlformats.org/officeDocument/2006/relationships/vmlDrawing" Target="../drawings/vmlDrawing14.vml"/><Relationship Id="rId6" Type="http://schemas.openxmlformats.org/officeDocument/2006/relationships/oleObject" Target="../embeddings/oleObject14.bin"/><Relationship Id="rId5" Type="http://schemas.openxmlformats.org/officeDocument/2006/relationships/notesSlide" Target="../notesSlides/notesSlide3.xml"/><Relationship Id="rId4"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5.xml"/><Relationship Id="rId1" Type="http://schemas.openxmlformats.org/officeDocument/2006/relationships/slideLayout" Target="../slideLayouts/slideLayout38.xml"/><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7.xml"/><Relationship Id="rId1" Type="http://schemas.openxmlformats.org/officeDocument/2006/relationships/slideLayout" Target="../slideLayouts/slideLayout41.xml"/></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8.xml"/><Relationship Id="rId1" Type="http://schemas.openxmlformats.org/officeDocument/2006/relationships/slideLayout" Target="../slideLayouts/slideLayout38.xml"/><Relationship Id="rId4" Type="http://schemas.openxmlformats.org/officeDocument/2006/relationships/image" Target="../media/image76.png"/></Relationships>
</file>

<file path=ppt/slides/_rels/slide3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3.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50.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13.xml"/><Relationship Id="rId1" Type="http://schemas.openxmlformats.org/officeDocument/2006/relationships/vmlDrawing" Target="../drawings/vmlDrawing15.vml"/><Relationship Id="rId5" Type="http://schemas.openxmlformats.org/officeDocument/2006/relationships/image" Target="../media/image19.jpeg"/><Relationship Id="rId4" Type="http://schemas.openxmlformats.org/officeDocument/2006/relationships/oleObject" Target="../embeddings/oleObject15.bin"/></Relationships>
</file>

<file path=ppt/slides/_rels/slide8.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image" Target="../media/image20.jpeg"/><Relationship Id="rId3" Type="http://schemas.openxmlformats.org/officeDocument/2006/relationships/tags" Target="../tags/tag16.xml"/><Relationship Id="rId21" Type="http://schemas.openxmlformats.org/officeDocument/2006/relationships/image" Target="../media/image23.jpeg"/><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slideLayout" Target="../slideLayouts/slideLayout110.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image" Target="../media/image22.jpeg"/><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image" Target="../media/image25.jpeg"/><Relationship Id="rId10" Type="http://schemas.openxmlformats.org/officeDocument/2006/relationships/tags" Target="../tags/tag23.xml"/><Relationship Id="rId19" Type="http://schemas.openxmlformats.org/officeDocument/2006/relationships/image" Target="../media/image21.jpeg"/><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tags" Target="../tags/tag30.xml"/><Relationship Id="rId1" Type="http://schemas.openxmlformats.org/officeDocument/2006/relationships/vmlDrawing" Target="../drawings/vmlDrawing16.vml"/><Relationship Id="rId6" Type="http://schemas.openxmlformats.org/officeDocument/2006/relationships/image" Target="../media/image26.jpeg"/><Relationship Id="rId5" Type="http://schemas.openxmlformats.org/officeDocument/2006/relationships/oleObject" Target="../embeddings/oleObject16.bin"/><Relationship Id="rId4"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3"/>
          <p:cNvPicPr>
            <a:picLocks noChangeAspect="1" noChangeArrowheads="1"/>
          </p:cNvPicPr>
          <p:nvPr>
            <p:custDataLst>
              <p:tags r:id="rId1"/>
            </p:custDataLst>
          </p:nvPr>
        </p:nvPicPr>
        <p:blipFill>
          <a:blip r:embed="rId4" cstate="print"/>
          <a:srcRect/>
          <a:stretch>
            <a:fillRect/>
          </a:stretch>
        </p:blipFill>
        <p:spPr bwMode="auto">
          <a:xfrm>
            <a:off x="0" y="0"/>
            <a:ext cx="9142934" cy="6858000"/>
          </a:xfrm>
          <a:prstGeom prst="rect">
            <a:avLst/>
          </a:prstGeom>
          <a:noFill/>
          <a:ln w="9525">
            <a:noFill/>
            <a:miter lim="800000"/>
            <a:headEnd/>
            <a:tailEnd/>
          </a:ln>
        </p:spPr>
      </p:pic>
      <p:sp>
        <p:nvSpPr>
          <p:cNvPr id="20483" name="Titel 4"/>
          <p:cNvSpPr>
            <a:spLocks noGrp="1"/>
          </p:cNvSpPr>
          <p:nvPr>
            <p:ph type="ctrTitle"/>
          </p:nvPr>
        </p:nvSpPr>
        <p:spPr>
          <a:xfrm>
            <a:off x="250825" y="3810000"/>
            <a:ext cx="8893175" cy="1804988"/>
          </a:xfrm>
          <a:solidFill>
            <a:srgbClr val="233746">
              <a:alpha val="65097"/>
            </a:srgbClr>
          </a:solidFill>
        </p:spPr>
        <p:txBody>
          <a:bodyPr/>
          <a:lstStyle/>
          <a:p>
            <a:r>
              <a:rPr lang="en-US" sz="3800">
                <a:latin typeface="Arial" charset="0"/>
                <a:cs typeface="Arial" charset="0"/>
              </a:rPr>
              <a:t>Can you risk downtime caused by the lack of proper electrical service?</a:t>
            </a:r>
            <a:endParaRPr lang="de-DE" sz="3800">
              <a:latin typeface="Arial" charset="0"/>
              <a:cs typeface="Arial" charset="0"/>
            </a:endParaRPr>
          </a:p>
        </p:txBody>
      </p:sp>
      <p:sp>
        <p:nvSpPr>
          <p:cNvPr id="20484" name="TextBox 3"/>
          <p:cNvSpPr txBox="1">
            <a:spLocks noChangeArrowheads="1"/>
          </p:cNvSpPr>
          <p:nvPr/>
        </p:nvSpPr>
        <p:spPr bwMode="auto">
          <a:xfrm>
            <a:off x="261938" y="5641975"/>
            <a:ext cx="3052762" cy="171450"/>
          </a:xfrm>
          <a:prstGeom prst="rect">
            <a:avLst/>
          </a:prstGeom>
          <a:noFill/>
          <a:ln w="9525">
            <a:noFill/>
            <a:miter lim="800000"/>
            <a:headEnd/>
            <a:tailEnd/>
          </a:ln>
        </p:spPr>
        <p:txBody>
          <a:bodyPr lIns="0" tIns="0" rIns="0" bIns="0">
            <a:spAutoFit/>
          </a:bodyPr>
          <a:lstStyle/>
          <a:p>
            <a:pPr fontAlgn="base">
              <a:lnSpc>
                <a:spcPct val="110000"/>
              </a:lnSpc>
              <a:spcBef>
                <a:spcPct val="0"/>
              </a:spcBef>
              <a:spcAft>
                <a:spcPct val="0"/>
              </a:spcAft>
            </a:pPr>
            <a:r>
              <a:rPr lang="en-US" sz="1100" b="1">
                <a:solidFill>
                  <a:srgbClr val="7390A7"/>
                </a:solidFill>
                <a:latin typeface="Arial" charset="0"/>
                <a:cs typeface="Arial" charset="0"/>
              </a:rPr>
              <a:t>Date</a:t>
            </a:r>
            <a:endParaRPr lang="de-DE" sz="1100" b="1">
              <a:solidFill>
                <a:srgbClr val="7390A7"/>
              </a:solidFill>
              <a:latin typeface="Arial" charset="0"/>
              <a:cs typeface="Arial" charset="0"/>
            </a:endParaRPr>
          </a:p>
        </p:txBody>
      </p:sp>
      <p:sp>
        <p:nvSpPr>
          <p:cNvPr id="20485" name="Subtitle 7"/>
          <p:cNvSpPr>
            <a:spLocks noGrp="1"/>
          </p:cNvSpPr>
          <p:nvPr>
            <p:ph type="subTitle" idx="1"/>
          </p:nvPr>
        </p:nvSpPr>
        <p:spPr>
          <a:xfrm>
            <a:off x="250825" y="5588000"/>
            <a:ext cx="8893175" cy="584200"/>
          </a:xfrm>
          <a:solidFill>
            <a:srgbClr val="233746">
              <a:alpha val="65097"/>
            </a:srgbClr>
          </a:solidFill>
        </p:spPr>
        <p:txBody>
          <a:bodyPr/>
          <a:lstStyle/>
          <a:p>
            <a:r>
              <a:rPr lang="en-US" sz="1600" b="1">
                <a:solidFill>
                  <a:srgbClr val="FFFFFF"/>
                </a:solidFill>
                <a:latin typeface="Arial" charset="0"/>
                <a:cs typeface="Arial" charset="0"/>
              </a:rPr>
              <a:t>Ensure uptime, safety and energy efficient performance of all electrical systems and components.</a:t>
            </a:r>
            <a:endParaRPr lang="en-US">
              <a:latin typeface="Arial" charset="0"/>
              <a:cs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Electricity Powers Most Other Facility Systems</a:t>
            </a:r>
            <a:endParaRPr lang="en-US" dirty="0"/>
          </a:p>
        </p:txBody>
      </p:sp>
      <p:sp>
        <p:nvSpPr>
          <p:cNvPr id="3" name="Content Placeholder 2"/>
          <p:cNvSpPr>
            <a:spLocks noGrp="1"/>
          </p:cNvSpPr>
          <p:nvPr>
            <p:ph idx="1"/>
          </p:nvPr>
        </p:nvSpPr>
        <p:spPr>
          <a:xfrm>
            <a:off x="539749" y="1412874"/>
            <a:ext cx="6490971" cy="4752975"/>
          </a:xfrm>
        </p:spPr>
        <p:txBody>
          <a:bodyPr/>
          <a:lstStyle/>
          <a:p>
            <a:r>
              <a:rPr lang="en-US" dirty="0" smtClean="0"/>
              <a:t>The electrical distribution system is the heart of the building – all of the other facility systems depend on electricity for power</a:t>
            </a:r>
            <a:endParaRPr lang="en-US" dirty="0"/>
          </a:p>
        </p:txBody>
      </p:sp>
      <p:sp>
        <p:nvSpPr>
          <p:cNvPr id="4" name="Text Placeholder 3"/>
          <p:cNvSpPr>
            <a:spLocks noGrp="1"/>
          </p:cNvSpPr>
          <p:nvPr>
            <p:ph type="body" sz="quarter" idx="13"/>
          </p:nvPr>
        </p:nvSpPr>
        <p:spPr>
          <a:xfrm>
            <a:off x="7452712" y="1412875"/>
            <a:ext cx="1691288" cy="4752975"/>
          </a:xfrm>
        </p:spPr>
        <p:txBody>
          <a:bodyPr/>
          <a:lstStyle/>
          <a:p>
            <a:pPr>
              <a:buNone/>
            </a:pPr>
            <a:endParaRPr lang="en-US" dirty="0" smtClean="0"/>
          </a:p>
        </p:txBody>
      </p:sp>
      <p:grpSp>
        <p:nvGrpSpPr>
          <p:cNvPr id="5" name="Group 46"/>
          <p:cNvGrpSpPr/>
          <p:nvPr/>
        </p:nvGrpSpPr>
        <p:grpSpPr>
          <a:xfrm>
            <a:off x="5977789" y="2653127"/>
            <a:ext cx="2881732" cy="1479217"/>
            <a:chOff x="1548664" y="4937079"/>
            <a:chExt cx="2881730" cy="1479217"/>
          </a:xfrm>
        </p:grpSpPr>
        <p:sp>
          <p:nvSpPr>
            <p:cNvPr id="48" name="Rounded Rectangle 42"/>
            <p:cNvSpPr>
              <a:spLocks noChangeArrowheads="1"/>
            </p:cNvSpPr>
            <p:nvPr/>
          </p:nvSpPr>
          <p:spPr bwMode="auto">
            <a:xfrm>
              <a:off x="1764566" y="5110116"/>
              <a:ext cx="2665828" cy="1306180"/>
            </a:xfrm>
            <a:prstGeom prst="roundRect">
              <a:avLst>
                <a:gd name="adj" fmla="val 4917"/>
              </a:avLst>
            </a:prstGeom>
            <a:solidFill>
              <a:schemeClr val="bg1"/>
            </a:solidFill>
            <a:ln w="19050">
              <a:solidFill>
                <a:srgbClr val="00589A"/>
              </a:solidFill>
              <a:round/>
              <a:headEnd/>
              <a:tailEnd/>
            </a:ln>
          </p:spPr>
          <p:txBody>
            <a:bodyPr tIns="0" rIns="0" bIns="0" anchor="ctr"/>
            <a:lstStyle/>
            <a:p>
              <a:pPr fontAlgn="base">
                <a:spcBef>
                  <a:spcPts val="400"/>
                </a:spcBef>
                <a:spcAft>
                  <a:spcPct val="0"/>
                </a:spcAft>
              </a:pPr>
              <a:r>
                <a:rPr lang="en-US" sz="1600" i="1" dirty="0">
                  <a:solidFill>
                    <a:srgbClr val="000000"/>
                  </a:solidFill>
                  <a:latin typeface="Arial"/>
                  <a:cs typeface="Arial"/>
                </a:rPr>
                <a:t>Which of these systems would you expect to have back-up power to ensure continuous operation?</a:t>
              </a:r>
            </a:p>
          </p:txBody>
        </p:sp>
        <p:pic>
          <p:nvPicPr>
            <p:cNvPr id="49" name="Picture 48" descr="j0431512[1]"/>
            <p:cNvPicPr>
              <a:picLocks noChangeAspect="1" noChangeArrowheads="1"/>
            </p:cNvPicPr>
            <p:nvPr/>
          </p:nvPicPr>
          <p:blipFill>
            <a:blip r:embed="rId26" cstate="print">
              <a:extLst>
                <a:ext uri="{28A0092B-C50C-407E-A947-70E740481C1C}">
                  <a14:useLocalDpi xmlns="" xmlns:a14="http://schemas.microsoft.com/office/drawing/2010/main" val="0"/>
                </a:ext>
              </a:extLst>
            </a:blip>
            <a:srcRect/>
            <a:stretch>
              <a:fillRect/>
            </a:stretch>
          </p:blipFill>
          <p:spPr bwMode="auto">
            <a:xfrm>
              <a:off x="1548664" y="4937079"/>
              <a:ext cx="371475" cy="371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ounded Rectangle 45"/>
          <p:cNvSpPr/>
          <p:nvPr/>
        </p:nvSpPr>
        <p:spPr bwMode="auto">
          <a:xfrm>
            <a:off x="2092960" y="2153920"/>
            <a:ext cx="1666240" cy="1330960"/>
          </a:xfrm>
          <a:prstGeom prst="roundRect">
            <a:avLst>
              <a:gd name="adj" fmla="val 7507"/>
            </a:avLst>
          </a:prstGeom>
          <a:noFill/>
          <a:ln w="28575">
            <a:solidFill>
              <a:srgbClr val="C00000"/>
            </a:solidFill>
          </a:ln>
          <a:effectLst/>
          <a:extLst/>
        </p:spPr>
        <p:txBody>
          <a:bodyPr wrap="square" lIns="108000" tIns="54000" rIns="108000" bIns="54000" numCol="1" spcCol="72000" rtlCol="0" anchor="ctr">
            <a:spAutoFit/>
          </a:bodyPr>
          <a:lstStyle/>
          <a:p>
            <a:pPr algn="ctr" fontAlgn="base">
              <a:lnSpc>
                <a:spcPct val="110000"/>
              </a:lnSpc>
              <a:spcBef>
                <a:spcPct val="0"/>
              </a:spcBef>
              <a:spcAft>
                <a:spcPct val="0"/>
              </a:spcAft>
              <a:buFont typeface="Wingdings" charset="0"/>
              <a:buNone/>
            </a:pPr>
            <a:endParaRPr lang="en-US" b="1" dirty="0">
              <a:solidFill>
                <a:srgbClr val="000000"/>
              </a:solidFill>
              <a:latin typeface="Arial" pitchFamily="34" charset="0"/>
            </a:endParaRPr>
          </a:p>
        </p:txBody>
      </p:sp>
      <p:sp>
        <p:nvSpPr>
          <p:cNvPr id="51" name="Rounded Rectangle 50"/>
          <p:cNvSpPr/>
          <p:nvPr/>
        </p:nvSpPr>
        <p:spPr bwMode="auto">
          <a:xfrm>
            <a:off x="3992880" y="3484880"/>
            <a:ext cx="1666240" cy="1330960"/>
          </a:xfrm>
          <a:prstGeom prst="roundRect">
            <a:avLst>
              <a:gd name="adj" fmla="val 7507"/>
            </a:avLst>
          </a:prstGeom>
          <a:noFill/>
          <a:ln w="28575">
            <a:solidFill>
              <a:srgbClr val="C00000"/>
            </a:solidFill>
          </a:ln>
          <a:effectLst/>
          <a:extLst/>
        </p:spPr>
        <p:txBody>
          <a:bodyPr wrap="square" lIns="108000" tIns="54000" rIns="108000" bIns="54000" numCol="1" spcCol="72000" rtlCol="0" anchor="ctr">
            <a:spAutoFit/>
          </a:bodyPr>
          <a:lstStyle/>
          <a:p>
            <a:pPr algn="ctr" fontAlgn="base">
              <a:lnSpc>
                <a:spcPct val="110000"/>
              </a:lnSpc>
              <a:spcBef>
                <a:spcPct val="0"/>
              </a:spcBef>
              <a:spcAft>
                <a:spcPct val="0"/>
              </a:spcAft>
              <a:buFont typeface="Wingdings" charset="0"/>
              <a:buNone/>
            </a:pPr>
            <a:endParaRPr lang="en-US" b="1" dirty="0">
              <a:solidFill>
                <a:srgbClr val="000000"/>
              </a:solidFill>
              <a:latin typeface="Arial" pitchFamily="34" charset="0"/>
            </a:endParaRPr>
          </a:p>
        </p:txBody>
      </p:sp>
      <p:sp>
        <p:nvSpPr>
          <p:cNvPr id="52" name="Rounded Rectangle 51"/>
          <p:cNvSpPr/>
          <p:nvPr/>
        </p:nvSpPr>
        <p:spPr bwMode="auto">
          <a:xfrm>
            <a:off x="274320" y="3484880"/>
            <a:ext cx="1666240" cy="1330960"/>
          </a:xfrm>
          <a:prstGeom prst="roundRect">
            <a:avLst>
              <a:gd name="adj" fmla="val 7507"/>
            </a:avLst>
          </a:prstGeom>
          <a:noFill/>
          <a:ln w="28575">
            <a:solidFill>
              <a:srgbClr val="C00000"/>
            </a:solidFill>
          </a:ln>
          <a:effectLst/>
          <a:extLst/>
        </p:spPr>
        <p:txBody>
          <a:bodyPr wrap="square" lIns="108000" tIns="54000" rIns="108000" bIns="54000" numCol="1" spcCol="72000" rtlCol="0" anchor="ctr">
            <a:spAutoFit/>
          </a:bodyPr>
          <a:lstStyle/>
          <a:p>
            <a:pPr algn="ctr" fontAlgn="base">
              <a:lnSpc>
                <a:spcPct val="110000"/>
              </a:lnSpc>
              <a:spcBef>
                <a:spcPct val="0"/>
              </a:spcBef>
              <a:spcAft>
                <a:spcPct val="0"/>
              </a:spcAft>
              <a:buFont typeface="Wingdings" charset="0"/>
              <a:buNone/>
            </a:pPr>
            <a:endParaRPr lang="en-US" b="1" dirty="0">
              <a:solidFill>
                <a:srgbClr val="000000"/>
              </a:solidFill>
              <a:latin typeface="Arial" pitchFamily="34" charset="0"/>
            </a:endParaRPr>
          </a:p>
        </p:txBody>
      </p:sp>
      <p:grpSp>
        <p:nvGrpSpPr>
          <p:cNvPr id="6" name="Group 12"/>
          <p:cNvGrpSpPr/>
          <p:nvPr/>
        </p:nvGrpSpPr>
        <p:grpSpPr>
          <a:xfrm>
            <a:off x="494834" y="2253948"/>
            <a:ext cx="4881316" cy="3792363"/>
            <a:chOff x="1747761" y="1200703"/>
            <a:chExt cx="4963085" cy="3752576"/>
          </a:xfrm>
        </p:grpSpPr>
        <p:grpSp>
          <p:nvGrpSpPr>
            <p:cNvPr id="7" name="Group 113"/>
            <p:cNvGrpSpPr>
              <a:grpSpLocks/>
            </p:cNvGrpSpPr>
            <p:nvPr/>
          </p:nvGrpSpPr>
          <p:grpSpPr bwMode="auto">
            <a:xfrm>
              <a:off x="3594882" y="2458931"/>
              <a:ext cx="1322178" cy="1199940"/>
              <a:chOff x="6731544" y="3011968"/>
              <a:chExt cx="747912" cy="947275"/>
            </a:xfrm>
          </p:grpSpPr>
          <p:pic>
            <p:nvPicPr>
              <p:cNvPr id="56" name="Picture 32" descr="green-circle.png"/>
              <p:cNvPicPr>
                <a:picLocks noChangeAspect="1"/>
              </p:cNvPicPr>
              <p:nvPr>
                <p:custDataLst>
                  <p:tags r:id="rId21"/>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6805452" y="3357683"/>
                <a:ext cx="596512" cy="601560"/>
              </a:xfrm>
              <a:prstGeom prst="rect">
                <a:avLst/>
              </a:prstGeom>
              <a:noFill/>
              <a:ln w="9525">
                <a:noFill/>
                <a:miter lim="800000"/>
                <a:headEnd/>
                <a:tailEnd/>
              </a:ln>
            </p:spPr>
          </p:pic>
          <p:sp>
            <p:nvSpPr>
              <p:cNvPr id="57" name="TextBox 56"/>
              <p:cNvSpPr txBox="1">
                <a:spLocks noChangeArrowheads="1"/>
              </p:cNvSpPr>
              <p:nvPr>
                <p:custDataLst>
                  <p:tags r:id="rId22"/>
                </p:custDataLst>
              </p:nvPr>
            </p:nvSpPr>
            <p:spPr bwMode="auto">
              <a:xfrm>
                <a:off x="6731544" y="3011968"/>
                <a:ext cx="747912" cy="299891"/>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sz="1200" b="1" dirty="0">
                    <a:solidFill>
                      <a:srgbClr val="FFFFFF"/>
                    </a:solidFill>
                    <a:latin typeface="Arial" pitchFamily="34" charset="0"/>
                  </a:rPr>
                  <a:t>Mechanical</a:t>
                </a:r>
              </a:p>
            </p:txBody>
          </p:sp>
          <p:pic>
            <p:nvPicPr>
              <p:cNvPr id="58" name="Picture 2" descr="chiller.png"/>
              <p:cNvPicPr>
                <a:picLocks noChangeAspect="1"/>
              </p:cNvPicPr>
              <p:nvPr>
                <p:custDataLst>
                  <p:tags r:id="rId23"/>
                </p:custDataLst>
              </p:nvPr>
            </p:nvPicPr>
            <p:blipFill>
              <a:blip r:embed="rId28"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6883602" y="3547669"/>
                <a:ext cx="452967" cy="309527"/>
              </a:xfrm>
              <a:prstGeom prst="rect">
                <a:avLst/>
              </a:prstGeom>
              <a:noFill/>
              <a:ln w="9525">
                <a:noFill/>
                <a:miter lim="800000"/>
                <a:headEnd/>
                <a:tailEnd/>
              </a:ln>
            </p:spPr>
          </p:pic>
        </p:grpSp>
        <p:grpSp>
          <p:nvGrpSpPr>
            <p:cNvPr id="8" name="Group 126"/>
            <p:cNvGrpSpPr>
              <a:grpSpLocks/>
            </p:cNvGrpSpPr>
            <p:nvPr/>
          </p:nvGrpSpPr>
          <p:grpSpPr bwMode="auto">
            <a:xfrm>
              <a:off x="5442003" y="1200703"/>
              <a:ext cx="1268843" cy="1199940"/>
              <a:chOff x="7723618" y="1949075"/>
              <a:chExt cx="716692" cy="947598"/>
            </a:xfrm>
          </p:grpSpPr>
          <p:sp>
            <p:nvSpPr>
              <p:cNvPr id="53" name="TextBox 52"/>
              <p:cNvSpPr txBox="1">
                <a:spLocks noChangeArrowheads="1"/>
              </p:cNvSpPr>
              <p:nvPr>
                <p:custDataLst>
                  <p:tags r:id="rId18"/>
                </p:custDataLst>
              </p:nvPr>
            </p:nvSpPr>
            <p:spPr bwMode="auto">
              <a:xfrm>
                <a:off x="7723618" y="1949075"/>
                <a:ext cx="716692" cy="299994"/>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altLang="zh-CN" sz="1200" b="1" dirty="0">
                    <a:solidFill>
                      <a:srgbClr val="FFFFFF"/>
                    </a:solidFill>
                    <a:latin typeface="Arial" pitchFamily="34" charset="0"/>
                  </a:rPr>
                  <a:t>Electrical</a:t>
                </a:r>
              </a:p>
            </p:txBody>
          </p:sp>
          <p:pic>
            <p:nvPicPr>
              <p:cNvPr id="54" name="Picture 37" descr="green-circle.png"/>
              <p:cNvPicPr>
                <a:picLocks noChangeAspect="1"/>
              </p:cNvPicPr>
              <p:nvPr>
                <p:custDataLst>
                  <p:tags r:id="rId19"/>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7783603" y="2294908"/>
                <a:ext cx="596713" cy="601765"/>
              </a:xfrm>
              <a:prstGeom prst="rect">
                <a:avLst/>
              </a:prstGeom>
              <a:noFill/>
              <a:ln w="9525">
                <a:noFill/>
                <a:miter lim="800000"/>
                <a:headEnd/>
                <a:tailEnd/>
              </a:ln>
            </p:spPr>
          </p:pic>
          <p:pic>
            <p:nvPicPr>
              <p:cNvPr id="55" name="Picture 5" descr="electrical-panel.png"/>
              <p:cNvPicPr>
                <a:picLocks noChangeAspect="1"/>
              </p:cNvPicPr>
              <p:nvPr>
                <p:custDataLst>
                  <p:tags r:id="rId20"/>
                </p:custDataLst>
              </p:nvPr>
            </p:nvPicPr>
            <p:blipFill>
              <a:blip r:embed="rId29"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7931777" y="2376017"/>
                <a:ext cx="282178" cy="448851"/>
              </a:xfrm>
              <a:prstGeom prst="rect">
                <a:avLst/>
              </a:prstGeom>
              <a:noFill/>
              <a:ln w="9525">
                <a:noFill/>
                <a:miter lim="800000"/>
                <a:headEnd/>
                <a:tailEnd/>
              </a:ln>
            </p:spPr>
          </p:pic>
        </p:grpSp>
        <p:grpSp>
          <p:nvGrpSpPr>
            <p:cNvPr id="9" name="Group 111"/>
            <p:cNvGrpSpPr>
              <a:grpSpLocks/>
            </p:cNvGrpSpPr>
            <p:nvPr/>
          </p:nvGrpSpPr>
          <p:grpSpPr bwMode="auto">
            <a:xfrm>
              <a:off x="5442003" y="3753339"/>
              <a:ext cx="1268843" cy="1199940"/>
              <a:chOff x="7723624" y="4112239"/>
              <a:chExt cx="716688" cy="947200"/>
            </a:xfrm>
          </p:grpSpPr>
          <p:pic>
            <p:nvPicPr>
              <p:cNvPr id="45" name="Picture 47" descr="green-circle.png"/>
              <p:cNvPicPr>
                <a:picLocks noChangeAspect="1"/>
              </p:cNvPicPr>
              <p:nvPr>
                <p:custDataLst>
                  <p:tags r:id="rId16"/>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7771815" y="4457879"/>
                <a:ext cx="596512" cy="601560"/>
              </a:xfrm>
              <a:prstGeom prst="rect">
                <a:avLst/>
              </a:prstGeom>
              <a:noFill/>
              <a:ln w="9525">
                <a:noFill/>
                <a:miter lim="800000"/>
                <a:headEnd/>
                <a:tailEnd/>
              </a:ln>
            </p:spPr>
          </p:pic>
          <p:sp>
            <p:nvSpPr>
              <p:cNvPr id="50" name="TextBox 49"/>
              <p:cNvSpPr txBox="1">
                <a:spLocks noChangeArrowheads="1"/>
              </p:cNvSpPr>
              <p:nvPr>
                <p:custDataLst>
                  <p:tags r:id="rId17"/>
                </p:custDataLst>
              </p:nvPr>
            </p:nvSpPr>
            <p:spPr bwMode="auto">
              <a:xfrm>
                <a:off x="7723624" y="4112239"/>
                <a:ext cx="716688" cy="299868"/>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sz="1200" b="1" dirty="0">
                    <a:solidFill>
                      <a:srgbClr val="FFFFFF"/>
                    </a:solidFill>
                    <a:latin typeface="Arial" pitchFamily="34" charset="0"/>
                  </a:rPr>
                  <a:t>Water</a:t>
                </a:r>
              </a:p>
            </p:txBody>
          </p:sp>
        </p:grpSp>
        <p:grpSp>
          <p:nvGrpSpPr>
            <p:cNvPr id="10" name="Group 119"/>
            <p:cNvGrpSpPr>
              <a:grpSpLocks/>
            </p:cNvGrpSpPr>
            <p:nvPr/>
          </p:nvGrpSpPr>
          <p:grpSpPr bwMode="auto">
            <a:xfrm>
              <a:off x="3572425" y="1200703"/>
              <a:ext cx="1367093" cy="1197930"/>
              <a:chOff x="6739990" y="1949072"/>
              <a:chExt cx="773614" cy="947275"/>
            </a:xfrm>
          </p:grpSpPr>
          <p:sp>
            <p:nvSpPr>
              <p:cNvPr id="41" name="TextBox 40"/>
              <p:cNvSpPr txBox="1">
                <a:spLocks noChangeArrowheads="1"/>
              </p:cNvSpPr>
              <p:nvPr>
                <p:custDataLst>
                  <p:tags r:id="rId14"/>
                </p:custDataLst>
              </p:nvPr>
            </p:nvSpPr>
            <p:spPr bwMode="auto">
              <a:xfrm>
                <a:off x="6739990" y="1949072"/>
                <a:ext cx="773614" cy="300395"/>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altLang="zh-CN" sz="1200" b="1" dirty="0">
                    <a:solidFill>
                      <a:srgbClr val="FFFFFF"/>
                    </a:solidFill>
                    <a:latin typeface="Arial" pitchFamily="34" charset="0"/>
                  </a:rPr>
                  <a:t>Sprinkler</a:t>
                </a:r>
              </a:p>
            </p:txBody>
          </p:sp>
          <p:grpSp>
            <p:nvGrpSpPr>
              <p:cNvPr id="11" name="Group 118"/>
              <p:cNvGrpSpPr>
                <a:grpSpLocks/>
              </p:cNvGrpSpPr>
              <p:nvPr/>
            </p:nvGrpSpPr>
            <p:grpSpPr bwMode="auto">
              <a:xfrm>
                <a:off x="6828539" y="2294787"/>
                <a:ext cx="596510" cy="601560"/>
                <a:chOff x="6828539" y="2294787"/>
                <a:chExt cx="596510" cy="601560"/>
              </a:xfrm>
            </p:grpSpPr>
            <p:pic>
              <p:nvPicPr>
                <p:cNvPr id="43" name="Picture 72" descr="green-circle.png"/>
                <p:cNvPicPr>
                  <a:picLocks noChangeAspect="1"/>
                </p:cNvPicPr>
                <p:nvPr>
                  <p:custDataLst>
                    <p:tags r:id="rId15"/>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6828539" y="2294787"/>
                  <a:ext cx="596510" cy="601560"/>
                </a:xfrm>
                <a:prstGeom prst="rect">
                  <a:avLst/>
                </a:prstGeom>
                <a:noFill/>
                <a:ln w="9525">
                  <a:noFill/>
                  <a:miter lim="800000"/>
                  <a:headEnd/>
                  <a:tailEnd/>
                </a:ln>
              </p:spPr>
            </p:pic>
            <p:pic>
              <p:nvPicPr>
                <p:cNvPr id="44" name="Picture 89" descr="Sprinkler"/>
                <p:cNvPicPr>
                  <a:picLocks noChangeAspect="1" noChangeArrowheads="1"/>
                </p:cNvPicPr>
                <p:nvPr/>
              </p:nvPicPr>
              <p:blipFill>
                <a:blip r:embed="rId30"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7004162" y="2390168"/>
                  <a:ext cx="245269" cy="404813"/>
                </a:xfrm>
                <a:prstGeom prst="rect">
                  <a:avLst/>
                </a:prstGeom>
                <a:noFill/>
                <a:ln w="9525">
                  <a:noFill/>
                  <a:miter lim="800000"/>
                  <a:headEnd/>
                  <a:tailEnd/>
                </a:ln>
              </p:spPr>
            </p:pic>
          </p:grpSp>
        </p:grpSp>
        <p:grpSp>
          <p:nvGrpSpPr>
            <p:cNvPr id="12" name="Group 106"/>
            <p:cNvGrpSpPr>
              <a:grpSpLocks/>
            </p:cNvGrpSpPr>
            <p:nvPr/>
          </p:nvGrpSpPr>
          <p:grpSpPr bwMode="auto">
            <a:xfrm>
              <a:off x="1879698" y="1200703"/>
              <a:ext cx="1136907" cy="1197930"/>
              <a:chOff x="5820252" y="1949075"/>
              <a:chExt cx="642707" cy="947275"/>
            </a:xfrm>
          </p:grpSpPr>
          <p:sp>
            <p:nvSpPr>
              <p:cNvPr id="39" name="TextBox 38"/>
              <p:cNvSpPr txBox="1">
                <a:spLocks noChangeArrowheads="1"/>
              </p:cNvSpPr>
              <p:nvPr>
                <p:custDataLst>
                  <p:tags r:id="rId12"/>
                </p:custDataLst>
              </p:nvPr>
            </p:nvSpPr>
            <p:spPr bwMode="auto">
              <a:xfrm>
                <a:off x="5820252" y="1949075"/>
                <a:ext cx="642707" cy="300395"/>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altLang="zh-CN" sz="1200" b="1" dirty="0">
                    <a:solidFill>
                      <a:srgbClr val="FFFFFF"/>
                    </a:solidFill>
                    <a:latin typeface="Arial" pitchFamily="34" charset="0"/>
                  </a:rPr>
                  <a:t>Lighting</a:t>
                </a:r>
              </a:p>
            </p:txBody>
          </p:sp>
          <p:pic>
            <p:nvPicPr>
              <p:cNvPr id="40" name="Picture 57" descr="green-circle.png"/>
              <p:cNvPicPr>
                <a:picLocks noChangeAspect="1"/>
              </p:cNvPicPr>
              <p:nvPr>
                <p:custDataLst>
                  <p:tags r:id="rId13"/>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5843346" y="2294790"/>
                <a:ext cx="596514" cy="601560"/>
              </a:xfrm>
              <a:prstGeom prst="rect">
                <a:avLst/>
              </a:prstGeom>
              <a:noFill/>
              <a:ln w="9525">
                <a:noFill/>
                <a:miter lim="800000"/>
                <a:headEnd/>
                <a:tailEnd/>
              </a:ln>
            </p:spPr>
          </p:pic>
        </p:grpSp>
        <p:grpSp>
          <p:nvGrpSpPr>
            <p:cNvPr id="13" name="Group 112"/>
            <p:cNvGrpSpPr>
              <a:grpSpLocks/>
            </p:cNvGrpSpPr>
            <p:nvPr/>
          </p:nvGrpSpPr>
          <p:grpSpPr bwMode="auto">
            <a:xfrm>
              <a:off x="5548676" y="2458931"/>
              <a:ext cx="1055498" cy="1197930"/>
              <a:chOff x="7761060" y="3011968"/>
              <a:chExt cx="596511" cy="947200"/>
            </a:xfrm>
          </p:grpSpPr>
          <p:pic>
            <p:nvPicPr>
              <p:cNvPr id="34" name="Picture 42" descr="green-circle.png"/>
              <p:cNvPicPr>
                <a:picLocks noChangeAspect="1"/>
              </p:cNvPicPr>
              <p:nvPr>
                <p:custDataLst>
                  <p:tags r:id="rId8"/>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7761060" y="3357608"/>
                <a:ext cx="596511" cy="601560"/>
              </a:xfrm>
              <a:prstGeom prst="rect">
                <a:avLst/>
              </a:prstGeom>
              <a:noFill/>
              <a:ln w="9525">
                <a:noFill/>
                <a:miter lim="800000"/>
                <a:headEnd/>
                <a:tailEnd/>
              </a:ln>
            </p:spPr>
          </p:pic>
          <p:sp>
            <p:nvSpPr>
              <p:cNvPr id="35" name="TextBox 34"/>
              <p:cNvSpPr txBox="1">
                <a:spLocks noChangeArrowheads="1"/>
              </p:cNvSpPr>
              <p:nvPr>
                <p:custDataLst>
                  <p:tags r:id="rId9"/>
                </p:custDataLst>
              </p:nvPr>
            </p:nvSpPr>
            <p:spPr bwMode="auto">
              <a:xfrm>
                <a:off x="7762646" y="3011968"/>
                <a:ext cx="593338" cy="300371"/>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sz="1200" b="1" dirty="0">
                    <a:solidFill>
                      <a:srgbClr val="FFFFFF"/>
                    </a:solidFill>
                    <a:latin typeface="Arial" pitchFamily="34" charset="0"/>
                  </a:rPr>
                  <a:t>Fire </a:t>
                </a:r>
              </a:p>
            </p:txBody>
          </p:sp>
          <p:grpSp>
            <p:nvGrpSpPr>
              <p:cNvPr id="14" name="Group 95"/>
              <p:cNvGrpSpPr>
                <a:grpSpLocks/>
              </p:cNvGrpSpPr>
              <p:nvPr/>
            </p:nvGrpSpPr>
            <p:grpSpPr bwMode="auto">
              <a:xfrm>
                <a:off x="7889712" y="3462318"/>
                <a:ext cx="347663" cy="406003"/>
                <a:chOff x="6159" y="1481"/>
                <a:chExt cx="1226" cy="1914"/>
              </a:xfrm>
            </p:grpSpPr>
            <p:sp>
              <p:nvSpPr>
                <p:cNvPr id="37" name="AutoShape 93"/>
                <p:cNvSpPr>
                  <a:spLocks noChangeArrowheads="1"/>
                </p:cNvSpPr>
                <p:nvPr>
                  <p:custDataLst>
                    <p:tags r:id="rId10"/>
                  </p:custDataLst>
                </p:nvPr>
              </p:nvSpPr>
              <p:spPr bwMode="auto">
                <a:xfrm>
                  <a:off x="6173" y="1637"/>
                  <a:ext cx="1196" cy="1572"/>
                </a:xfrm>
                <a:prstGeom prst="roundRect">
                  <a:avLst>
                    <a:gd name="adj" fmla="val 7440"/>
                  </a:avLst>
                </a:prstGeom>
                <a:solidFill>
                  <a:schemeClr val="bg1"/>
                </a:solidFill>
                <a:ln w="9525">
                  <a:noFill/>
                  <a:round/>
                  <a:headEnd/>
                  <a:tailEnd/>
                </a:ln>
              </p:spPr>
              <p:txBody>
                <a:bodyPr wrap="none" anchor="ctr"/>
                <a:lstStyle/>
                <a:p>
                  <a:pPr fontAlgn="base">
                    <a:spcBef>
                      <a:spcPct val="50000"/>
                    </a:spcBef>
                    <a:spcAft>
                      <a:spcPct val="0"/>
                    </a:spcAft>
                  </a:pPr>
                  <a:endParaRPr lang="en-US" b="1">
                    <a:solidFill>
                      <a:srgbClr val="879BAA"/>
                    </a:solidFill>
                    <a:latin typeface="Arial" pitchFamily="34" charset="0"/>
                  </a:endParaRPr>
                </a:p>
              </p:txBody>
            </p:sp>
            <p:pic>
              <p:nvPicPr>
                <p:cNvPr id="38" name="Picture 92" descr="HMS-S-HEAD_ON"/>
                <p:cNvPicPr>
                  <a:picLocks noChangeAspect="1" noChangeArrowheads="1"/>
                </p:cNvPicPr>
                <p:nvPr>
                  <p:custDataLst>
                    <p:tags r:id="rId11"/>
                  </p:custDataLst>
                </p:nvPr>
              </p:nvPicPr>
              <p:blipFill>
                <a:blip r:embed="rId31"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6159" y="1481"/>
                  <a:ext cx="1226" cy="1914"/>
                </a:xfrm>
                <a:prstGeom prst="rect">
                  <a:avLst/>
                </a:prstGeom>
                <a:noFill/>
                <a:ln w="9525">
                  <a:noFill/>
                  <a:miter lim="800000"/>
                  <a:headEnd/>
                  <a:tailEnd/>
                </a:ln>
              </p:spPr>
            </p:pic>
          </p:grpSp>
        </p:grpSp>
        <p:grpSp>
          <p:nvGrpSpPr>
            <p:cNvPr id="15" name="Group 107"/>
            <p:cNvGrpSpPr>
              <a:grpSpLocks/>
            </p:cNvGrpSpPr>
            <p:nvPr/>
          </p:nvGrpSpPr>
          <p:grpSpPr bwMode="auto">
            <a:xfrm>
              <a:off x="1879698" y="2458931"/>
              <a:ext cx="1055498" cy="1197930"/>
              <a:chOff x="5820811" y="3011971"/>
              <a:chExt cx="596509" cy="947200"/>
            </a:xfrm>
          </p:grpSpPr>
          <p:pic>
            <p:nvPicPr>
              <p:cNvPr id="31" name="Picture 62" descr="green-circle.png"/>
              <p:cNvPicPr>
                <a:picLocks noChangeAspect="1"/>
              </p:cNvPicPr>
              <p:nvPr>
                <p:custDataLst>
                  <p:tags r:id="rId6"/>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5820811" y="3357611"/>
                <a:ext cx="596509" cy="601560"/>
              </a:xfrm>
              <a:prstGeom prst="rect">
                <a:avLst/>
              </a:prstGeom>
              <a:noFill/>
              <a:ln w="9525">
                <a:noFill/>
                <a:miter lim="800000"/>
                <a:headEnd/>
                <a:tailEnd/>
              </a:ln>
            </p:spPr>
          </p:pic>
          <p:sp>
            <p:nvSpPr>
              <p:cNvPr id="32" name="TextBox 31"/>
              <p:cNvSpPr txBox="1">
                <a:spLocks noChangeArrowheads="1"/>
              </p:cNvSpPr>
              <p:nvPr>
                <p:custDataLst>
                  <p:tags r:id="rId7"/>
                </p:custDataLst>
              </p:nvPr>
            </p:nvSpPr>
            <p:spPr bwMode="auto">
              <a:xfrm>
                <a:off x="5822398" y="3011971"/>
                <a:ext cx="593336" cy="300371"/>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altLang="zh-CN" sz="1200" b="1" dirty="0">
                    <a:solidFill>
                      <a:srgbClr val="FFFFFF"/>
                    </a:solidFill>
                    <a:latin typeface="Arial" pitchFamily="34" charset="0"/>
                  </a:rPr>
                  <a:t>Security</a:t>
                </a:r>
              </a:p>
            </p:txBody>
          </p:sp>
        </p:grpSp>
        <p:grpSp>
          <p:nvGrpSpPr>
            <p:cNvPr id="16" name="Group 116"/>
            <p:cNvGrpSpPr>
              <a:grpSpLocks/>
            </p:cNvGrpSpPr>
            <p:nvPr/>
          </p:nvGrpSpPr>
          <p:grpSpPr bwMode="auto">
            <a:xfrm>
              <a:off x="1747761" y="3753339"/>
              <a:ext cx="1355864" cy="1199940"/>
              <a:chOff x="5633781" y="4112239"/>
              <a:chExt cx="767792" cy="947200"/>
            </a:xfrm>
          </p:grpSpPr>
          <p:pic>
            <p:nvPicPr>
              <p:cNvPr id="28" name="Picture 67" descr="green-circle.png"/>
              <p:cNvPicPr>
                <a:picLocks noChangeAspect="1"/>
              </p:cNvPicPr>
              <p:nvPr>
                <p:custDataLst>
                  <p:tags r:id="rId3"/>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5719417" y="4457879"/>
                <a:ext cx="596511" cy="601560"/>
              </a:xfrm>
              <a:prstGeom prst="rect">
                <a:avLst/>
              </a:prstGeom>
              <a:noFill/>
              <a:ln w="9525">
                <a:noFill/>
                <a:miter lim="800000"/>
                <a:headEnd/>
                <a:tailEnd/>
              </a:ln>
            </p:spPr>
          </p:pic>
          <p:sp>
            <p:nvSpPr>
              <p:cNvPr id="29" name="TextBox 28"/>
              <p:cNvSpPr txBox="1">
                <a:spLocks noChangeArrowheads="1"/>
              </p:cNvSpPr>
              <p:nvPr>
                <p:custDataLst>
                  <p:tags r:id="rId4"/>
                </p:custDataLst>
              </p:nvPr>
            </p:nvSpPr>
            <p:spPr bwMode="auto">
              <a:xfrm>
                <a:off x="5633781" y="4112239"/>
                <a:ext cx="767792" cy="299868"/>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sz="1200" b="1" dirty="0">
                    <a:solidFill>
                      <a:srgbClr val="FFFFFF"/>
                    </a:solidFill>
                    <a:latin typeface="Arial" pitchFamily="34" charset="0"/>
                  </a:rPr>
                  <a:t>Automation</a:t>
                </a:r>
              </a:p>
            </p:txBody>
          </p:sp>
          <p:pic>
            <p:nvPicPr>
              <p:cNvPr id="30" name="Picture 43" descr="PXC24_Gif"/>
              <p:cNvPicPr>
                <a:picLocks noChangeAspect="1" noChangeArrowheads="1"/>
              </p:cNvPicPr>
              <p:nvPr>
                <p:custDataLst>
                  <p:tags r:id="rId5"/>
                </p:custDataLst>
              </p:nvPr>
            </p:nvPicPr>
            <p:blipFill>
              <a:blip r:embed="rId32"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5844917" y="4513328"/>
                <a:ext cx="326764" cy="488998"/>
              </a:xfrm>
              <a:prstGeom prst="rect">
                <a:avLst/>
              </a:prstGeom>
              <a:noFill/>
              <a:ln w="9525">
                <a:noFill/>
                <a:miter lim="800000"/>
                <a:headEnd/>
                <a:tailEnd/>
              </a:ln>
            </p:spPr>
          </p:pic>
        </p:grpSp>
        <p:grpSp>
          <p:nvGrpSpPr>
            <p:cNvPr id="17" name="Group 110"/>
            <p:cNvGrpSpPr>
              <a:grpSpLocks/>
            </p:cNvGrpSpPr>
            <p:nvPr/>
          </p:nvGrpSpPr>
          <p:grpSpPr bwMode="auto">
            <a:xfrm>
              <a:off x="3729627" y="3753339"/>
              <a:ext cx="1055498" cy="1199940"/>
              <a:chOff x="6805452" y="4112240"/>
              <a:chExt cx="596515" cy="947200"/>
            </a:xfrm>
          </p:grpSpPr>
          <p:pic>
            <p:nvPicPr>
              <p:cNvPr id="26" name="Picture 52" descr="green-circle.png"/>
              <p:cNvPicPr>
                <a:picLocks noChangeAspect="1"/>
              </p:cNvPicPr>
              <p:nvPr>
                <p:custDataLst>
                  <p:tags r:id="rId1"/>
                </p:custDataLst>
              </p:nvPr>
            </p:nvPicPr>
            <p:blipFill>
              <a:blip r:embed="rId27" cstate="print">
                <a:clrChange>
                  <a:clrFrom>
                    <a:srgbClr val="186322"/>
                  </a:clrFrom>
                  <a:clrTo>
                    <a:srgbClr val="186322">
                      <a:alpha val="0"/>
                    </a:srgbClr>
                  </a:clrTo>
                </a:clrChange>
                <a:extLst>
                  <a:ext uri="{28A0092B-C50C-407E-A947-70E740481C1C}">
                    <a14:useLocalDpi xmlns="" xmlns:a14="http://schemas.microsoft.com/office/drawing/2010/main" val="0"/>
                  </a:ext>
                </a:extLst>
              </a:blip>
              <a:srcRect/>
              <a:stretch>
                <a:fillRect/>
              </a:stretch>
            </p:blipFill>
            <p:spPr bwMode="auto">
              <a:xfrm>
                <a:off x="6805452" y="4457880"/>
                <a:ext cx="596511" cy="601560"/>
              </a:xfrm>
              <a:prstGeom prst="rect">
                <a:avLst/>
              </a:prstGeom>
              <a:noFill/>
              <a:ln w="9525">
                <a:noFill/>
                <a:miter lim="800000"/>
                <a:headEnd/>
                <a:tailEnd/>
              </a:ln>
            </p:spPr>
          </p:pic>
          <p:sp>
            <p:nvSpPr>
              <p:cNvPr id="27" name="TextBox 26"/>
              <p:cNvSpPr txBox="1">
                <a:spLocks noChangeArrowheads="1"/>
              </p:cNvSpPr>
              <p:nvPr>
                <p:custDataLst>
                  <p:tags r:id="rId2"/>
                </p:custDataLst>
              </p:nvPr>
            </p:nvSpPr>
            <p:spPr bwMode="auto">
              <a:xfrm>
                <a:off x="6808625" y="4112240"/>
                <a:ext cx="593342" cy="299868"/>
              </a:xfrm>
              <a:prstGeom prst="rect">
                <a:avLst/>
              </a:prstGeom>
              <a:solidFill>
                <a:srgbClr val="006487"/>
              </a:solidFill>
              <a:ln w="19050">
                <a:solidFill>
                  <a:srgbClr val="FFFFFF"/>
                </a:solidFill>
                <a:miter lim="800000"/>
                <a:headEnd/>
                <a:tailEnd/>
              </a:ln>
              <a:effectLst>
                <a:outerShdw dist="20000" dir="5400000" rotWithShape="0">
                  <a:srgbClr val="808080">
                    <a:alpha val="37999"/>
                  </a:srgbClr>
                </a:outerShdw>
              </a:effectLst>
            </p:spPr>
            <p:txBody>
              <a:bodyPr wrap="none" anchor="ctr"/>
              <a:lstStyle/>
              <a:p>
                <a:pPr fontAlgn="base">
                  <a:spcBef>
                    <a:spcPct val="50000"/>
                  </a:spcBef>
                  <a:spcAft>
                    <a:spcPct val="0"/>
                  </a:spcAft>
                  <a:defRPr/>
                </a:pPr>
                <a:r>
                  <a:rPr lang="en-US" sz="1200" b="1" dirty="0">
                    <a:solidFill>
                      <a:srgbClr val="FFFFFF"/>
                    </a:solidFill>
                    <a:latin typeface="Arial" pitchFamily="34" charset="0"/>
                  </a:rPr>
                  <a:t>Envelope</a:t>
                </a:r>
              </a:p>
            </p:txBody>
          </p:sp>
        </p:grpSp>
        <p:pic>
          <p:nvPicPr>
            <p:cNvPr id="23" name="Picture 22" descr="thCAVOL7NJ.jpg"/>
            <p:cNvPicPr>
              <a:picLocks noChangeAspect="1"/>
            </p:cNvPicPr>
            <p:nvPr/>
          </p:nvPicPr>
          <p:blipFill>
            <a:blip r:embed="rId33" cstate="print">
              <a:extLst>
                <a:ext uri="{28A0092B-C50C-407E-A947-70E740481C1C}">
                  <a14:useLocalDpi xmlns="" xmlns:a14="http://schemas.microsoft.com/office/drawing/2010/main" val="0"/>
                </a:ext>
              </a:extLst>
            </a:blip>
            <a:stretch>
              <a:fillRect/>
            </a:stretch>
          </p:blipFill>
          <p:spPr>
            <a:xfrm>
              <a:off x="2189254" y="1786954"/>
              <a:ext cx="553946" cy="422846"/>
            </a:xfrm>
            <a:prstGeom prst="rect">
              <a:avLst/>
            </a:prstGeom>
          </p:spPr>
        </p:pic>
        <p:pic>
          <p:nvPicPr>
            <p:cNvPr id="24" name="Picture 23" descr="thCAMDMLM4.jpg"/>
            <p:cNvPicPr>
              <a:picLocks noChangeAspect="1"/>
            </p:cNvPicPr>
            <p:nvPr/>
          </p:nvPicPr>
          <p:blipFill>
            <a:blip r:embed="rId34" cstate="print">
              <a:clrChange>
                <a:clrFrom>
                  <a:srgbClr val="DEE3E7"/>
                </a:clrFrom>
                <a:clrTo>
                  <a:srgbClr val="DEE3E7">
                    <a:alpha val="0"/>
                  </a:srgbClr>
                </a:clrTo>
              </a:clrChange>
              <a:extLst>
                <a:ext uri="{28A0092B-C50C-407E-A947-70E740481C1C}">
                  <a14:useLocalDpi xmlns="" xmlns:a14="http://schemas.microsoft.com/office/drawing/2010/main" val="0"/>
                </a:ext>
              </a:extLst>
            </a:blip>
            <a:stretch>
              <a:fillRect/>
            </a:stretch>
          </p:blipFill>
          <p:spPr>
            <a:xfrm>
              <a:off x="3962400" y="4343400"/>
              <a:ext cx="590549" cy="433070"/>
            </a:xfrm>
            <a:prstGeom prst="rect">
              <a:avLst/>
            </a:prstGeom>
          </p:spPr>
        </p:pic>
        <p:pic>
          <p:nvPicPr>
            <p:cNvPr id="25" name="Picture 24" descr="thCAYEUI1A.jpg"/>
            <p:cNvPicPr>
              <a:picLocks noChangeAspect="1"/>
            </p:cNvPicPr>
            <p:nvPr/>
          </p:nvPicPr>
          <p:blipFill>
            <a:blip r:embed="rId35" cstate="print">
              <a:extLst>
                <a:ext uri="{28A0092B-C50C-407E-A947-70E740481C1C}">
                  <a14:useLocalDpi xmlns="" xmlns:a14="http://schemas.microsoft.com/office/drawing/2010/main" val="0"/>
                </a:ext>
              </a:extLst>
            </a:blip>
            <a:stretch>
              <a:fillRect/>
            </a:stretch>
          </p:blipFill>
          <p:spPr>
            <a:xfrm>
              <a:off x="5715000" y="4343400"/>
              <a:ext cx="609598" cy="457200"/>
            </a:xfrm>
            <a:prstGeom prst="rect">
              <a:avLst/>
            </a:prstGeom>
          </p:spPr>
        </p:pic>
      </p:grpSp>
      <p:grpSp>
        <p:nvGrpSpPr>
          <p:cNvPr id="18" name="Group 58"/>
          <p:cNvGrpSpPr/>
          <p:nvPr/>
        </p:nvGrpSpPr>
        <p:grpSpPr>
          <a:xfrm>
            <a:off x="6023686" y="5038026"/>
            <a:ext cx="2865445" cy="1230601"/>
            <a:chOff x="8404936" y="1218501"/>
            <a:chExt cx="2865445" cy="1230601"/>
          </a:xfrm>
        </p:grpSpPr>
        <p:sp>
          <p:nvSpPr>
            <p:cNvPr id="60" name="Rounded Rectangle 42"/>
            <p:cNvSpPr>
              <a:spLocks noChangeArrowheads="1"/>
            </p:cNvSpPr>
            <p:nvPr/>
          </p:nvSpPr>
          <p:spPr bwMode="auto">
            <a:xfrm>
              <a:off x="8605429" y="1314265"/>
              <a:ext cx="2664952" cy="1134837"/>
            </a:xfrm>
            <a:prstGeom prst="roundRect">
              <a:avLst>
                <a:gd name="adj" fmla="val 4917"/>
              </a:avLst>
            </a:prstGeom>
            <a:solidFill>
              <a:schemeClr val="bg1"/>
            </a:solidFill>
            <a:ln w="19050">
              <a:solidFill>
                <a:srgbClr val="00589A"/>
              </a:solidFill>
              <a:round/>
              <a:headEnd/>
              <a:tailEnd/>
            </a:ln>
          </p:spPr>
          <p:txBody>
            <a:bodyPr tIns="0" rIns="0" bIns="0" anchor="ctr"/>
            <a:lstStyle/>
            <a:p>
              <a:pPr fontAlgn="base">
                <a:spcBef>
                  <a:spcPts val="400"/>
                </a:spcBef>
                <a:spcAft>
                  <a:spcPct val="0"/>
                </a:spcAft>
              </a:pPr>
              <a:r>
                <a:rPr lang="en-US" sz="1600" i="1" dirty="0">
                  <a:solidFill>
                    <a:srgbClr val="000000"/>
                  </a:solidFill>
                  <a:latin typeface="Arial"/>
                  <a:cs typeface="Arial"/>
                </a:rPr>
                <a:t>Many sites such as hospitals and medical facilities will have back-up generators on site.</a:t>
              </a:r>
              <a:endParaRPr lang="en-US" sz="1400" i="1" dirty="0">
                <a:solidFill>
                  <a:srgbClr val="879BAA">
                    <a:lumMod val="75000"/>
                  </a:srgbClr>
                </a:solidFill>
                <a:latin typeface="Arial"/>
                <a:cs typeface="Arial"/>
              </a:endParaRPr>
            </a:p>
          </p:txBody>
        </p:sp>
        <p:pic>
          <p:nvPicPr>
            <p:cNvPr id="61" name="Picture 24" descr="j0431506[1]"/>
            <p:cNvPicPr>
              <a:picLocks noChangeAspect="1" noChangeArrowheads="1"/>
            </p:cNvPicPr>
            <p:nvPr/>
          </p:nvPicPr>
          <p:blipFill>
            <a:blip r:embed="rId36" cstate="print">
              <a:extLst>
                <a:ext uri="{28A0092B-C50C-407E-A947-70E740481C1C}">
                  <a14:useLocalDpi xmlns="" xmlns:a14="http://schemas.microsoft.com/office/drawing/2010/main" val="0"/>
                </a:ext>
              </a:extLst>
            </a:blip>
            <a:srcRect/>
            <a:stretch>
              <a:fillRect/>
            </a:stretch>
          </p:blipFill>
          <p:spPr bwMode="auto">
            <a:xfrm>
              <a:off x="8404936" y="1218501"/>
              <a:ext cx="344487" cy="344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93185" name="Picture 1"/>
          <p:cNvPicPr>
            <a:picLocks noChangeAspect="1" noChangeArrowheads="1"/>
          </p:cNvPicPr>
          <p:nvPr/>
        </p:nvPicPr>
        <p:blipFill>
          <a:blip r:embed="rId37" cstate="print">
            <a:clrChange>
              <a:clrFrom>
                <a:srgbClr val="000000"/>
              </a:clrFrom>
              <a:clrTo>
                <a:srgbClr val="000000">
                  <a:alpha val="0"/>
                </a:srgbClr>
              </a:clrTo>
            </a:clrChange>
            <a:extLst>
              <a:ext uri="{28A0092B-C50C-407E-A947-70E740481C1C}">
                <a14:useLocalDpi xmlns="" xmlns:a14="http://schemas.microsoft.com/office/drawing/2010/main" val="0"/>
              </a:ext>
            </a:extLst>
          </a:blip>
          <a:srcRect/>
          <a:stretch>
            <a:fillRect/>
          </a:stretch>
        </p:blipFill>
        <p:spPr bwMode="auto">
          <a:xfrm>
            <a:off x="885825" y="4200525"/>
            <a:ext cx="514350" cy="323850"/>
          </a:xfrm>
          <a:prstGeom prst="rect">
            <a:avLst/>
          </a:prstGeom>
          <a:noFill/>
          <a:ln w="9525">
            <a:noFill/>
            <a:miter lim="800000"/>
            <a:headEnd/>
            <a:tailEnd/>
          </a:ln>
        </p:spPr>
      </p:pic>
    </p:spTree>
    <p:extLst>
      <p:ext uri="{BB962C8B-B14F-4D97-AF65-F5344CB8AC3E}">
        <p14:creationId xmlns="" xmlns:p14="http://schemas.microsoft.com/office/powerpoint/2010/main" val="2786110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51" grpId="0" animBg="1"/>
      <p:bldP spid="5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2"/>
          <p:cNvSpPr>
            <a:spLocks noChangeArrowheads="1"/>
          </p:cNvSpPr>
          <p:nvPr/>
        </p:nvSpPr>
        <p:spPr bwMode="auto">
          <a:xfrm>
            <a:off x="6804025" y="1714500"/>
            <a:ext cx="1944688" cy="4738688"/>
          </a:xfrm>
          <a:prstGeom prst="roundRect">
            <a:avLst>
              <a:gd name="adj" fmla="val 16667"/>
            </a:avLst>
          </a:prstGeom>
          <a:solidFill>
            <a:srgbClr val="003399">
              <a:alpha val="18823"/>
            </a:srgbClr>
          </a:solidFill>
          <a:ln w="9525" algn="ctr">
            <a:solidFill>
              <a:schemeClr val="tx1"/>
            </a:solidFill>
            <a:round/>
            <a:headEnd/>
            <a:tailEnd/>
          </a:ln>
        </p:spPr>
        <p:txBody>
          <a:bodyPr wrap="none" lIns="45720" rIns="45720" anchor="ctr"/>
          <a:lstStyle/>
          <a:p>
            <a:pPr fontAlgn="base">
              <a:spcBef>
                <a:spcPct val="0"/>
              </a:spcBef>
              <a:spcAft>
                <a:spcPct val="0"/>
              </a:spcAft>
            </a:pPr>
            <a:endParaRPr lang="de-DE" sz="1200">
              <a:solidFill>
                <a:srgbClr val="000000"/>
              </a:solidFill>
              <a:latin typeface="Arial" charset="0"/>
              <a:cs typeface="Arial" charset="0"/>
            </a:endParaRPr>
          </a:p>
        </p:txBody>
      </p:sp>
      <p:sp>
        <p:nvSpPr>
          <p:cNvPr id="22531" name="AutoShape 3"/>
          <p:cNvSpPr>
            <a:spLocks noChangeArrowheads="1"/>
          </p:cNvSpPr>
          <p:nvPr/>
        </p:nvSpPr>
        <p:spPr bwMode="auto">
          <a:xfrm>
            <a:off x="2627313" y="1727200"/>
            <a:ext cx="3889375" cy="4725988"/>
          </a:xfrm>
          <a:prstGeom prst="roundRect">
            <a:avLst>
              <a:gd name="adj" fmla="val 7806"/>
            </a:avLst>
          </a:prstGeom>
          <a:solidFill>
            <a:srgbClr val="660066">
              <a:alpha val="18823"/>
            </a:srgbClr>
          </a:solidFill>
          <a:ln w="9525" algn="ctr">
            <a:solidFill>
              <a:schemeClr val="tx1"/>
            </a:solidFill>
            <a:round/>
            <a:headEnd/>
            <a:tailEnd/>
          </a:ln>
        </p:spPr>
        <p:txBody>
          <a:bodyPr wrap="none" lIns="45720" rIns="45720" anchor="ctr"/>
          <a:lstStyle/>
          <a:p>
            <a:pPr fontAlgn="base">
              <a:spcBef>
                <a:spcPct val="0"/>
              </a:spcBef>
              <a:spcAft>
                <a:spcPct val="0"/>
              </a:spcAft>
            </a:pPr>
            <a:endParaRPr lang="de-DE" sz="1200">
              <a:solidFill>
                <a:srgbClr val="000000"/>
              </a:solidFill>
              <a:latin typeface="Arial" charset="0"/>
              <a:cs typeface="Arial" charset="0"/>
            </a:endParaRPr>
          </a:p>
        </p:txBody>
      </p:sp>
      <p:sp>
        <p:nvSpPr>
          <p:cNvPr id="22532" name="AutoShape 4"/>
          <p:cNvSpPr>
            <a:spLocks noChangeArrowheads="1"/>
          </p:cNvSpPr>
          <p:nvPr/>
        </p:nvSpPr>
        <p:spPr bwMode="auto">
          <a:xfrm>
            <a:off x="395288" y="1714500"/>
            <a:ext cx="1944687" cy="4738688"/>
          </a:xfrm>
          <a:prstGeom prst="roundRect">
            <a:avLst>
              <a:gd name="adj" fmla="val 16667"/>
            </a:avLst>
          </a:prstGeom>
          <a:solidFill>
            <a:schemeClr val="accent2">
              <a:alpha val="18823"/>
            </a:schemeClr>
          </a:solidFill>
          <a:ln w="9525" algn="ctr">
            <a:solidFill>
              <a:schemeClr val="tx1"/>
            </a:solidFill>
            <a:round/>
            <a:headEnd/>
            <a:tailEnd/>
          </a:ln>
        </p:spPr>
        <p:txBody>
          <a:bodyPr wrap="none" lIns="45720" rIns="45720" anchor="ctr"/>
          <a:lstStyle/>
          <a:p>
            <a:pPr fontAlgn="base">
              <a:spcBef>
                <a:spcPct val="0"/>
              </a:spcBef>
              <a:spcAft>
                <a:spcPct val="0"/>
              </a:spcAft>
            </a:pPr>
            <a:endParaRPr lang="de-DE" sz="1200">
              <a:solidFill>
                <a:srgbClr val="000000"/>
              </a:solidFill>
              <a:latin typeface="Arial" charset="0"/>
              <a:cs typeface="Arial" charset="0"/>
            </a:endParaRPr>
          </a:p>
        </p:txBody>
      </p:sp>
      <p:sp>
        <p:nvSpPr>
          <p:cNvPr id="22533" name="Rectangle 5"/>
          <p:cNvSpPr>
            <a:spLocks noGrp="1" noChangeArrowheads="1"/>
          </p:cNvSpPr>
          <p:nvPr>
            <p:ph type="title"/>
          </p:nvPr>
        </p:nvSpPr>
        <p:spPr/>
        <p:txBody>
          <a:bodyPr/>
          <a:lstStyle/>
          <a:p>
            <a:r>
              <a:rPr lang="en-US" dirty="0" smtClean="0">
                <a:latin typeface="Arial" charset="0"/>
                <a:cs typeface="Arial" charset="0"/>
              </a:rPr>
              <a:t>Electrical Services and Product</a:t>
            </a:r>
          </a:p>
        </p:txBody>
      </p:sp>
      <p:grpSp>
        <p:nvGrpSpPr>
          <p:cNvPr id="2" name="Group 45"/>
          <p:cNvGrpSpPr>
            <a:grpSpLocks/>
          </p:cNvGrpSpPr>
          <p:nvPr/>
        </p:nvGrpSpPr>
        <p:grpSpPr bwMode="auto">
          <a:xfrm>
            <a:off x="863600" y="2470150"/>
            <a:ext cx="1044575" cy="792163"/>
            <a:chOff x="544" y="1556"/>
            <a:chExt cx="658" cy="499"/>
          </a:xfrm>
        </p:grpSpPr>
        <p:pic>
          <p:nvPicPr>
            <p:cNvPr id="22573" name="Picture 10" descr="Small_Q120"/>
            <p:cNvPicPr>
              <a:picLocks noChangeAspect="1" noChangeArrowheads="1"/>
            </p:cNvPicPr>
            <p:nvPr/>
          </p:nvPicPr>
          <p:blipFill>
            <a:blip r:embed="rId4" cstate="print"/>
            <a:srcRect/>
            <a:stretch>
              <a:fillRect/>
            </a:stretch>
          </p:blipFill>
          <p:spPr bwMode="auto">
            <a:xfrm>
              <a:off x="544" y="1556"/>
              <a:ext cx="301" cy="498"/>
            </a:xfrm>
            <a:prstGeom prst="rect">
              <a:avLst/>
            </a:prstGeom>
            <a:noFill/>
            <a:ln w="9525">
              <a:noFill/>
              <a:miter lim="800000"/>
              <a:headEnd/>
              <a:tailEnd/>
            </a:ln>
          </p:spPr>
        </p:pic>
        <p:pic>
          <p:nvPicPr>
            <p:cNvPr id="22574" name="Picture 11" descr="Siemens VL MCCB NG 1200A Frame"/>
            <p:cNvPicPr>
              <a:picLocks noChangeAspect="1" noChangeArrowheads="1"/>
            </p:cNvPicPr>
            <p:nvPr/>
          </p:nvPicPr>
          <p:blipFill>
            <a:blip r:embed="rId5" cstate="print"/>
            <a:srcRect/>
            <a:stretch>
              <a:fillRect/>
            </a:stretch>
          </p:blipFill>
          <p:spPr bwMode="auto">
            <a:xfrm>
              <a:off x="862" y="1556"/>
              <a:ext cx="340" cy="499"/>
            </a:xfrm>
            <a:prstGeom prst="rect">
              <a:avLst/>
            </a:prstGeom>
            <a:noFill/>
            <a:ln w="9525">
              <a:noFill/>
              <a:miter lim="800000"/>
              <a:headEnd/>
              <a:tailEnd/>
            </a:ln>
          </p:spPr>
        </p:pic>
      </p:grpSp>
      <p:pic>
        <p:nvPicPr>
          <p:cNvPr id="22535" name="Picture 12"/>
          <p:cNvPicPr>
            <a:picLocks noChangeAspect="1" noChangeArrowheads="1"/>
          </p:cNvPicPr>
          <p:nvPr/>
        </p:nvPicPr>
        <p:blipFill>
          <a:blip r:embed="rId6" cstate="print">
            <a:clrChange>
              <a:clrFrom>
                <a:srgbClr val="F8F8F9"/>
              </a:clrFrom>
              <a:clrTo>
                <a:srgbClr val="F8F8F9">
                  <a:alpha val="0"/>
                </a:srgbClr>
              </a:clrTo>
            </a:clrChange>
          </a:blip>
          <a:srcRect/>
          <a:stretch>
            <a:fillRect/>
          </a:stretch>
        </p:blipFill>
        <p:spPr bwMode="auto">
          <a:xfrm>
            <a:off x="825500" y="3838575"/>
            <a:ext cx="1123950" cy="787400"/>
          </a:xfrm>
          <a:prstGeom prst="rect">
            <a:avLst/>
          </a:prstGeom>
          <a:noFill/>
          <a:ln w="9525">
            <a:noFill/>
            <a:miter lim="800000"/>
            <a:headEnd/>
            <a:tailEnd/>
          </a:ln>
        </p:spPr>
      </p:pic>
      <p:pic>
        <p:nvPicPr>
          <p:cNvPr id="22536" name="Picture 13" descr="VBII Switch"/>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1139825" y="5213350"/>
            <a:ext cx="493713" cy="785813"/>
          </a:xfrm>
          <a:prstGeom prst="rect">
            <a:avLst/>
          </a:prstGeom>
          <a:solidFill>
            <a:schemeClr val="bg2"/>
          </a:solidFill>
          <a:ln w="9525">
            <a:noFill/>
            <a:miter lim="800000"/>
            <a:headEnd/>
            <a:tailEnd/>
          </a:ln>
        </p:spPr>
      </p:pic>
      <p:sp>
        <p:nvSpPr>
          <p:cNvPr id="22537" name="Text Box 14"/>
          <p:cNvSpPr txBox="1">
            <a:spLocks noChangeArrowheads="1"/>
          </p:cNvSpPr>
          <p:nvPr/>
        </p:nvSpPr>
        <p:spPr bwMode="auto">
          <a:xfrm>
            <a:off x="846138" y="3317875"/>
            <a:ext cx="1079500"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Molded Case</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Circuit Breakers</a:t>
            </a:r>
          </a:p>
        </p:txBody>
      </p:sp>
      <p:sp>
        <p:nvSpPr>
          <p:cNvPr id="22538" name="Text Box 15"/>
          <p:cNvSpPr txBox="1">
            <a:spLocks noChangeArrowheads="1"/>
          </p:cNvSpPr>
          <p:nvPr/>
        </p:nvSpPr>
        <p:spPr bwMode="auto">
          <a:xfrm>
            <a:off x="1098550" y="6072188"/>
            <a:ext cx="576263" cy="152400"/>
          </a:xfrm>
          <a:prstGeom prst="rect">
            <a:avLst/>
          </a:prstGeom>
          <a:noFill/>
          <a:ln w="9525" algn="ctr">
            <a:noFill/>
            <a:miter lim="800000"/>
            <a:headEnd/>
            <a:tailEnd/>
          </a:ln>
        </p:spPr>
        <p:txBody>
          <a:bodyPr lIns="0" tIns="0" rIns="0" bIns="0" anchor="ctr">
            <a:spAutoFit/>
          </a:bodyPr>
          <a:lstStyle/>
          <a:p>
            <a:pPr algn="ctr" fontAlgn="base">
              <a:spcBef>
                <a:spcPct val="30000"/>
              </a:spcBef>
              <a:spcAft>
                <a:spcPct val="0"/>
              </a:spcAft>
              <a:buSzPct val="115000"/>
              <a:buFont typeface="Symbol" pitchFamily="18" charset="2"/>
              <a:buNone/>
            </a:pPr>
            <a:r>
              <a:rPr lang="en-US" sz="1000">
                <a:solidFill>
                  <a:srgbClr val="000000"/>
                </a:solidFill>
                <a:latin typeface="Siemens Sans" pitchFamily="2" charset="0"/>
                <a:cs typeface="Arial" charset="0"/>
              </a:rPr>
              <a:t>Switches</a:t>
            </a:r>
          </a:p>
        </p:txBody>
      </p:sp>
      <p:sp>
        <p:nvSpPr>
          <p:cNvPr id="22539" name="Text Box 16"/>
          <p:cNvSpPr txBox="1">
            <a:spLocks noChangeArrowheads="1"/>
          </p:cNvSpPr>
          <p:nvPr/>
        </p:nvSpPr>
        <p:spPr bwMode="auto">
          <a:xfrm>
            <a:off x="847725" y="4692650"/>
            <a:ext cx="1079500"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Power</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Circuit Breakers</a:t>
            </a:r>
          </a:p>
        </p:txBody>
      </p:sp>
      <p:pic>
        <p:nvPicPr>
          <p:cNvPr id="22540" name="Picture 17" descr="P1 exploded"/>
          <p:cNvPicPr>
            <a:picLocks noChangeAspect="1" noChangeArrowheads="1"/>
          </p:cNvPicPr>
          <p:nvPr/>
        </p:nvPicPr>
        <p:blipFill>
          <a:blip r:embed="rId8" cstate="print">
            <a:clrChange>
              <a:clrFrom>
                <a:srgbClr val="020100"/>
              </a:clrFrom>
              <a:clrTo>
                <a:srgbClr val="020100">
                  <a:alpha val="0"/>
                </a:srgbClr>
              </a:clrTo>
            </a:clrChange>
          </a:blip>
          <a:srcRect/>
          <a:stretch>
            <a:fillRect/>
          </a:stretch>
        </p:blipFill>
        <p:spPr bwMode="auto">
          <a:xfrm>
            <a:off x="2973388" y="2470150"/>
            <a:ext cx="676275" cy="792163"/>
          </a:xfrm>
          <a:prstGeom prst="rect">
            <a:avLst/>
          </a:prstGeom>
          <a:noFill/>
          <a:ln w="9525">
            <a:noFill/>
            <a:miter lim="800000"/>
            <a:headEnd/>
            <a:tailEnd/>
          </a:ln>
        </p:spPr>
      </p:pic>
      <p:pic>
        <p:nvPicPr>
          <p:cNvPr id="22541" name="Picture 18" descr="Front-Connected Switchboard"/>
          <p:cNvPicPr>
            <a:picLocks noChangeAspect="1" noChangeArrowheads="1"/>
          </p:cNvPicPr>
          <p:nvPr/>
        </p:nvPicPr>
        <p:blipFill>
          <a:blip r:embed="rId9" cstate="print">
            <a:clrChange>
              <a:clrFrom>
                <a:srgbClr val="FDFDFD"/>
              </a:clrFrom>
              <a:clrTo>
                <a:srgbClr val="FDFDFD">
                  <a:alpha val="0"/>
                </a:srgbClr>
              </a:clrTo>
            </a:clrChange>
          </a:blip>
          <a:srcRect/>
          <a:stretch>
            <a:fillRect/>
          </a:stretch>
        </p:blipFill>
        <p:spPr bwMode="auto">
          <a:xfrm>
            <a:off x="4135438" y="2470150"/>
            <a:ext cx="812800" cy="914400"/>
          </a:xfrm>
          <a:prstGeom prst="rect">
            <a:avLst/>
          </a:prstGeom>
          <a:noFill/>
          <a:ln w="9525">
            <a:noFill/>
            <a:miter lim="800000"/>
            <a:headEnd/>
            <a:tailEnd/>
          </a:ln>
        </p:spPr>
      </p:pic>
      <p:pic>
        <p:nvPicPr>
          <p:cNvPr id="22542" name="Picture 19" descr="G3040L1200CU"/>
          <p:cNvPicPr>
            <a:picLocks noChangeAspect="1" noChangeArrowheads="1"/>
          </p:cNvPicPr>
          <p:nvPr/>
        </p:nvPicPr>
        <p:blipFill>
          <a:blip r:embed="rId10" cstate="print"/>
          <a:srcRect/>
          <a:stretch>
            <a:fillRect/>
          </a:stretch>
        </p:blipFill>
        <p:spPr bwMode="auto">
          <a:xfrm>
            <a:off x="3151188" y="3838575"/>
            <a:ext cx="320675" cy="782638"/>
          </a:xfrm>
          <a:prstGeom prst="rect">
            <a:avLst/>
          </a:prstGeom>
          <a:noFill/>
          <a:ln w="9525">
            <a:noFill/>
            <a:miter lim="800000"/>
            <a:headEnd/>
            <a:tailEnd/>
          </a:ln>
        </p:spPr>
      </p:pic>
      <p:pic>
        <p:nvPicPr>
          <p:cNvPr id="22543" name="Picture 21" descr="VPI_drpshdw_195"/>
          <p:cNvPicPr>
            <a:picLocks noChangeAspect="1" noChangeArrowheads="1"/>
          </p:cNvPicPr>
          <p:nvPr/>
        </p:nvPicPr>
        <p:blipFill>
          <a:blip r:embed="rId11" cstate="print"/>
          <a:srcRect/>
          <a:stretch>
            <a:fillRect/>
          </a:stretch>
        </p:blipFill>
        <p:spPr bwMode="auto">
          <a:xfrm>
            <a:off x="5430838" y="3838575"/>
            <a:ext cx="731837" cy="792163"/>
          </a:xfrm>
          <a:prstGeom prst="rect">
            <a:avLst/>
          </a:prstGeom>
          <a:noFill/>
          <a:ln w="9525">
            <a:noFill/>
            <a:miter lim="800000"/>
            <a:headEnd/>
            <a:tailEnd/>
          </a:ln>
        </p:spPr>
      </p:pic>
      <p:pic>
        <p:nvPicPr>
          <p:cNvPr id="22544" name="Picture 22" descr="DSCF1374_SP4312RJB_off"/>
          <p:cNvPicPr>
            <a:picLocks noChangeAspect="1" noChangeArrowheads="1"/>
          </p:cNvPicPr>
          <p:nvPr/>
        </p:nvPicPr>
        <p:blipFill>
          <a:blip r:embed="rId12" cstate="print">
            <a:clrChange>
              <a:clrFrom>
                <a:srgbClr val="FFFFFF"/>
              </a:clrFrom>
              <a:clrTo>
                <a:srgbClr val="FFFFFF">
                  <a:alpha val="0"/>
                </a:srgbClr>
              </a:clrTo>
            </a:clrChange>
          </a:blip>
          <a:srcRect/>
          <a:stretch>
            <a:fillRect/>
          </a:stretch>
        </p:blipFill>
        <p:spPr bwMode="auto">
          <a:xfrm>
            <a:off x="2982913" y="5213350"/>
            <a:ext cx="658812" cy="884238"/>
          </a:xfrm>
          <a:prstGeom prst="rect">
            <a:avLst/>
          </a:prstGeom>
          <a:noFill/>
          <a:ln w="9525">
            <a:noFill/>
            <a:miter lim="800000"/>
            <a:headEnd/>
            <a:tailEnd/>
          </a:ln>
        </p:spPr>
      </p:pic>
      <p:pic>
        <p:nvPicPr>
          <p:cNvPr id="22545" name="Picture 23" descr="EarthMount"/>
          <p:cNvPicPr>
            <a:picLocks noChangeAspect="1" noChangeArrowheads="1"/>
          </p:cNvPicPr>
          <p:nvPr/>
        </p:nvPicPr>
        <p:blipFill>
          <a:blip r:embed="rId13" cstate="print"/>
          <a:srcRect/>
          <a:stretch>
            <a:fillRect/>
          </a:stretch>
        </p:blipFill>
        <p:spPr bwMode="auto">
          <a:xfrm>
            <a:off x="5635625" y="5213350"/>
            <a:ext cx="320675" cy="796925"/>
          </a:xfrm>
          <a:prstGeom prst="rect">
            <a:avLst/>
          </a:prstGeom>
          <a:noFill/>
          <a:ln w="15875">
            <a:noFill/>
            <a:miter lim="800000"/>
            <a:headEnd/>
            <a:tailEnd/>
          </a:ln>
        </p:spPr>
      </p:pic>
      <p:sp>
        <p:nvSpPr>
          <p:cNvPr id="22546" name="Text Box 24"/>
          <p:cNvSpPr txBox="1">
            <a:spLocks noChangeArrowheads="1"/>
          </p:cNvSpPr>
          <p:nvPr/>
        </p:nvSpPr>
        <p:spPr bwMode="auto">
          <a:xfrm>
            <a:off x="2916238" y="3333750"/>
            <a:ext cx="792162" cy="152400"/>
          </a:xfrm>
          <a:prstGeom prst="rect">
            <a:avLst/>
          </a:prstGeom>
          <a:noFill/>
          <a:ln w="9525" algn="ctr">
            <a:noFill/>
            <a:miter lim="800000"/>
            <a:headEnd/>
            <a:tailEnd/>
          </a:ln>
        </p:spPr>
        <p:txBody>
          <a:bodyPr lIns="0" tIns="0" rIns="0" bIns="0" anchor="ctr">
            <a:spAutoFit/>
          </a:bodyPr>
          <a:lstStyle/>
          <a:p>
            <a:pPr algn="ctr" fontAlgn="base">
              <a:spcBef>
                <a:spcPct val="30000"/>
              </a:spcBef>
              <a:spcAft>
                <a:spcPct val="0"/>
              </a:spcAft>
              <a:buSzPct val="115000"/>
              <a:buFont typeface="Symbol" pitchFamily="18" charset="2"/>
              <a:buNone/>
            </a:pPr>
            <a:r>
              <a:rPr lang="en-US" sz="1000">
                <a:solidFill>
                  <a:srgbClr val="000000"/>
                </a:solidFill>
                <a:latin typeface="Siemens Sans" pitchFamily="2" charset="0"/>
                <a:cs typeface="Arial" charset="0"/>
              </a:rPr>
              <a:t>Panelboards</a:t>
            </a:r>
          </a:p>
        </p:txBody>
      </p:sp>
      <p:sp>
        <p:nvSpPr>
          <p:cNvPr id="22547" name="Text Box 25"/>
          <p:cNvSpPr txBox="1">
            <a:spLocks noChangeArrowheads="1"/>
          </p:cNvSpPr>
          <p:nvPr/>
        </p:nvSpPr>
        <p:spPr bwMode="auto">
          <a:xfrm>
            <a:off x="4121150" y="3333750"/>
            <a:ext cx="865188" cy="152400"/>
          </a:xfrm>
          <a:prstGeom prst="rect">
            <a:avLst/>
          </a:prstGeom>
          <a:noFill/>
          <a:ln w="9525" algn="ctr">
            <a:noFill/>
            <a:miter lim="800000"/>
            <a:headEnd/>
            <a:tailEnd/>
          </a:ln>
        </p:spPr>
        <p:txBody>
          <a:bodyPr lIns="0" tIns="0" rIns="0" bIns="0" anchor="ctr">
            <a:spAutoFit/>
          </a:bodyPr>
          <a:lstStyle/>
          <a:p>
            <a:pPr algn="ctr" fontAlgn="base">
              <a:spcBef>
                <a:spcPct val="30000"/>
              </a:spcBef>
              <a:spcAft>
                <a:spcPct val="0"/>
              </a:spcAft>
              <a:buSzPct val="115000"/>
              <a:buFont typeface="Symbol" pitchFamily="18" charset="2"/>
              <a:buNone/>
            </a:pPr>
            <a:r>
              <a:rPr lang="en-US" sz="1000">
                <a:solidFill>
                  <a:srgbClr val="000000"/>
                </a:solidFill>
                <a:latin typeface="Siemens Sans" pitchFamily="2" charset="0"/>
                <a:cs typeface="Arial" charset="0"/>
              </a:rPr>
              <a:t>Switchboards</a:t>
            </a:r>
          </a:p>
        </p:txBody>
      </p:sp>
      <p:sp>
        <p:nvSpPr>
          <p:cNvPr id="22548" name="Text Box 26"/>
          <p:cNvSpPr txBox="1">
            <a:spLocks noChangeArrowheads="1"/>
          </p:cNvSpPr>
          <p:nvPr/>
        </p:nvSpPr>
        <p:spPr bwMode="auto">
          <a:xfrm>
            <a:off x="5400675" y="3317875"/>
            <a:ext cx="792163"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Low Voltage</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Switchgear</a:t>
            </a:r>
          </a:p>
        </p:txBody>
      </p:sp>
      <p:sp>
        <p:nvSpPr>
          <p:cNvPr id="22549" name="Text Box 27"/>
          <p:cNvSpPr txBox="1">
            <a:spLocks noChangeArrowheads="1"/>
          </p:cNvSpPr>
          <p:nvPr/>
        </p:nvSpPr>
        <p:spPr bwMode="auto">
          <a:xfrm>
            <a:off x="2916238" y="4708525"/>
            <a:ext cx="792162" cy="152400"/>
          </a:xfrm>
          <a:prstGeom prst="rect">
            <a:avLst/>
          </a:prstGeom>
          <a:noFill/>
          <a:ln w="9525" algn="ctr">
            <a:noFill/>
            <a:miter lim="800000"/>
            <a:headEnd/>
            <a:tailEnd/>
          </a:ln>
        </p:spPr>
        <p:txBody>
          <a:bodyPr lIns="0" tIns="0" rIns="0" bIns="0" anchor="ctr">
            <a:spAutoFit/>
          </a:bodyPr>
          <a:lstStyle/>
          <a:p>
            <a:pPr algn="ctr" fontAlgn="base">
              <a:spcBef>
                <a:spcPct val="30000"/>
              </a:spcBef>
              <a:spcAft>
                <a:spcPct val="0"/>
              </a:spcAft>
              <a:buSzPct val="115000"/>
              <a:buFont typeface="Symbol" pitchFamily="18" charset="2"/>
              <a:buNone/>
            </a:pPr>
            <a:r>
              <a:rPr lang="en-US" sz="1000">
                <a:solidFill>
                  <a:srgbClr val="000000"/>
                </a:solidFill>
                <a:latin typeface="Siemens Sans" pitchFamily="2" charset="0"/>
                <a:cs typeface="Arial" charset="0"/>
              </a:rPr>
              <a:t>Load Centers</a:t>
            </a:r>
          </a:p>
        </p:txBody>
      </p:sp>
      <p:sp>
        <p:nvSpPr>
          <p:cNvPr id="22550" name="Text Box 28"/>
          <p:cNvSpPr txBox="1">
            <a:spLocks noChangeArrowheads="1"/>
          </p:cNvSpPr>
          <p:nvPr/>
        </p:nvSpPr>
        <p:spPr bwMode="auto">
          <a:xfrm>
            <a:off x="4157663" y="4708525"/>
            <a:ext cx="792162"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Busway</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Systems</a:t>
            </a:r>
          </a:p>
        </p:txBody>
      </p:sp>
      <p:sp>
        <p:nvSpPr>
          <p:cNvPr id="22551" name="Text Box 29"/>
          <p:cNvSpPr txBox="1">
            <a:spLocks noChangeArrowheads="1"/>
          </p:cNvSpPr>
          <p:nvPr/>
        </p:nvSpPr>
        <p:spPr bwMode="auto">
          <a:xfrm>
            <a:off x="5400675" y="4708525"/>
            <a:ext cx="792163" cy="152400"/>
          </a:xfrm>
          <a:prstGeom prst="rect">
            <a:avLst/>
          </a:prstGeom>
          <a:noFill/>
          <a:ln w="9525" algn="ctr">
            <a:noFill/>
            <a:miter lim="800000"/>
            <a:headEnd/>
            <a:tailEnd/>
          </a:ln>
        </p:spPr>
        <p:txBody>
          <a:bodyPr lIns="0" tIns="0" rIns="0" bIns="0" anchor="ctr">
            <a:spAutoFit/>
          </a:bodyPr>
          <a:lstStyle/>
          <a:p>
            <a:pPr algn="ctr" fontAlgn="base">
              <a:spcBef>
                <a:spcPct val="30000"/>
              </a:spcBef>
              <a:spcAft>
                <a:spcPct val="0"/>
              </a:spcAft>
              <a:buSzPct val="115000"/>
              <a:buFont typeface="Symbol" pitchFamily="18" charset="2"/>
              <a:buNone/>
            </a:pPr>
            <a:r>
              <a:rPr lang="en-US" sz="1000">
                <a:solidFill>
                  <a:srgbClr val="000000"/>
                </a:solidFill>
                <a:latin typeface="Siemens Sans" pitchFamily="2" charset="0"/>
                <a:cs typeface="Arial" charset="0"/>
              </a:rPr>
              <a:t>Transformers</a:t>
            </a:r>
          </a:p>
        </p:txBody>
      </p:sp>
      <p:sp>
        <p:nvSpPr>
          <p:cNvPr id="22552" name="Text Box 30"/>
          <p:cNvSpPr txBox="1">
            <a:spLocks noChangeArrowheads="1"/>
          </p:cNvSpPr>
          <p:nvPr/>
        </p:nvSpPr>
        <p:spPr bwMode="auto">
          <a:xfrm>
            <a:off x="2916238" y="6076950"/>
            <a:ext cx="792162" cy="152400"/>
          </a:xfrm>
          <a:prstGeom prst="rect">
            <a:avLst/>
          </a:prstGeom>
          <a:noFill/>
          <a:ln w="9525" algn="ctr">
            <a:noFill/>
            <a:miter lim="800000"/>
            <a:headEnd/>
            <a:tailEnd/>
          </a:ln>
        </p:spPr>
        <p:txBody>
          <a:bodyPr lIns="0" tIns="0" rIns="0" bIns="0" anchor="ctr">
            <a:spAutoFit/>
          </a:bodyPr>
          <a:lstStyle/>
          <a:p>
            <a:pPr algn="ctr" fontAlgn="base">
              <a:spcBef>
                <a:spcPct val="30000"/>
              </a:spcBef>
              <a:spcAft>
                <a:spcPct val="0"/>
              </a:spcAft>
              <a:buSzPct val="115000"/>
              <a:buFont typeface="Symbol" pitchFamily="18" charset="2"/>
              <a:buNone/>
            </a:pPr>
            <a:r>
              <a:rPr lang="en-US" sz="1000">
                <a:solidFill>
                  <a:srgbClr val="000000"/>
                </a:solidFill>
                <a:latin typeface="Siemens Sans" pitchFamily="2" charset="0"/>
                <a:cs typeface="Arial" charset="0"/>
              </a:rPr>
              <a:t>Metering</a:t>
            </a:r>
          </a:p>
        </p:txBody>
      </p:sp>
      <p:sp>
        <p:nvSpPr>
          <p:cNvPr id="22553" name="Text Box 31"/>
          <p:cNvSpPr txBox="1">
            <a:spLocks noChangeArrowheads="1"/>
          </p:cNvSpPr>
          <p:nvPr/>
        </p:nvSpPr>
        <p:spPr bwMode="auto">
          <a:xfrm>
            <a:off x="4157663" y="6076950"/>
            <a:ext cx="792162"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Standby</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Generators</a:t>
            </a:r>
          </a:p>
        </p:txBody>
      </p:sp>
      <p:sp>
        <p:nvSpPr>
          <p:cNvPr id="22554" name="Text Box 32"/>
          <p:cNvSpPr txBox="1">
            <a:spLocks noChangeArrowheads="1"/>
          </p:cNvSpPr>
          <p:nvPr/>
        </p:nvSpPr>
        <p:spPr bwMode="auto">
          <a:xfrm>
            <a:off x="5400675" y="6076950"/>
            <a:ext cx="792163"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Temporary</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Power</a:t>
            </a:r>
          </a:p>
        </p:txBody>
      </p:sp>
      <p:pic>
        <p:nvPicPr>
          <p:cNvPr id="22555" name="Picture 33" descr="Meter%20group%20for%20web"/>
          <p:cNvPicPr>
            <a:picLocks noChangeAspect="1" noChangeArrowheads="1"/>
          </p:cNvPicPr>
          <p:nvPr/>
        </p:nvPicPr>
        <p:blipFill>
          <a:blip r:embed="rId14" cstate="print"/>
          <a:srcRect/>
          <a:stretch>
            <a:fillRect/>
          </a:stretch>
        </p:blipFill>
        <p:spPr bwMode="auto">
          <a:xfrm>
            <a:off x="7334250" y="2474913"/>
            <a:ext cx="887413" cy="787400"/>
          </a:xfrm>
          <a:prstGeom prst="rect">
            <a:avLst/>
          </a:prstGeom>
          <a:noFill/>
          <a:ln w="9525">
            <a:noFill/>
            <a:miter lim="800000"/>
            <a:headEnd/>
            <a:tailEnd/>
          </a:ln>
        </p:spPr>
      </p:pic>
      <p:sp>
        <p:nvSpPr>
          <p:cNvPr id="22556" name="Text Box 34"/>
          <p:cNvSpPr txBox="1">
            <a:spLocks noChangeArrowheads="1"/>
          </p:cNvSpPr>
          <p:nvPr/>
        </p:nvSpPr>
        <p:spPr bwMode="auto">
          <a:xfrm>
            <a:off x="7381875" y="3317875"/>
            <a:ext cx="792163"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Power</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Monitoring</a:t>
            </a:r>
          </a:p>
        </p:txBody>
      </p:sp>
      <p:sp>
        <p:nvSpPr>
          <p:cNvPr id="22557" name="Text Box 35"/>
          <p:cNvSpPr txBox="1">
            <a:spLocks noChangeArrowheads="1"/>
          </p:cNvSpPr>
          <p:nvPr/>
        </p:nvSpPr>
        <p:spPr bwMode="auto">
          <a:xfrm>
            <a:off x="7202488" y="4708525"/>
            <a:ext cx="1150937"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Arc &amp; Ground Fault</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Circuit Interrupters</a:t>
            </a:r>
          </a:p>
        </p:txBody>
      </p:sp>
      <p:sp>
        <p:nvSpPr>
          <p:cNvPr id="22558" name="Text Box 36"/>
          <p:cNvSpPr txBox="1">
            <a:spLocks noChangeArrowheads="1"/>
          </p:cNvSpPr>
          <p:nvPr/>
        </p:nvSpPr>
        <p:spPr bwMode="auto">
          <a:xfrm>
            <a:off x="7381875" y="6076950"/>
            <a:ext cx="792163" cy="304800"/>
          </a:xfrm>
          <a:prstGeom prst="rect">
            <a:avLst/>
          </a:prstGeom>
          <a:noFill/>
          <a:ln w="9525" algn="ctr">
            <a:noFill/>
            <a:miter lim="800000"/>
            <a:headEnd/>
            <a:tailEnd/>
          </a:ln>
        </p:spPr>
        <p:txBody>
          <a:bodyPr lIns="0" tIns="0" rIns="0" bIns="0" anchor="ctr">
            <a:spAutoFit/>
          </a:bodyPr>
          <a:lstStyle/>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Lighting</a:t>
            </a:r>
          </a:p>
          <a:p>
            <a:pPr algn="ctr" fontAlgn="base">
              <a:spcBef>
                <a:spcPct val="0"/>
              </a:spcBef>
              <a:spcAft>
                <a:spcPct val="0"/>
              </a:spcAft>
              <a:buSzPct val="115000"/>
              <a:buFont typeface="Symbol" pitchFamily="18" charset="2"/>
              <a:buNone/>
            </a:pPr>
            <a:r>
              <a:rPr lang="en-US" sz="1000">
                <a:solidFill>
                  <a:srgbClr val="000000"/>
                </a:solidFill>
                <a:latin typeface="Siemens Sans" pitchFamily="2" charset="0"/>
                <a:cs typeface="Arial" charset="0"/>
              </a:rPr>
              <a:t>Controls</a:t>
            </a:r>
          </a:p>
        </p:txBody>
      </p:sp>
      <p:grpSp>
        <p:nvGrpSpPr>
          <p:cNvPr id="3" name="Group 37"/>
          <p:cNvGrpSpPr>
            <a:grpSpLocks/>
          </p:cNvGrpSpPr>
          <p:nvPr/>
        </p:nvGrpSpPr>
        <p:grpSpPr bwMode="auto">
          <a:xfrm>
            <a:off x="7353300" y="3838575"/>
            <a:ext cx="850900" cy="785813"/>
            <a:chOff x="4558" y="2156"/>
            <a:chExt cx="536" cy="495"/>
          </a:xfrm>
        </p:grpSpPr>
        <p:pic>
          <p:nvPicPr>
            <p:cNvPr id="22571" name="Picture 38" descr="QF115A"/>
            <p:cNvPicPr>
              <a:picLocks noChangeAspect="1" noChangeArrowheads="1"/>
            </p:cNvPicPr>
            <p:nvPr/>
          </p:nvPicPr>
          <p:blipFill>
            <a:blip r:embed="rId15" cstate="print">
              <a:clrChange>
                <a:clrFrom>
                  <a:srgbClr val="FFFDFE"/>
                </a:clrFrom>
                <a:clrTo>
                  <a:srgbClr val="FFFDFE">
                    <a:alpha val="0"/>
                  </a:srgbClr>
                </a:clrTo>
              </a:clrChange>
            </a:blip>
            <a:srcRect/>
            <a:stretch>
              <a:fillRect/>
            </a:stretch>
          </p:blipFill>
          <p:spPr bwMode="auto">
            <a:xfrm>
              <a:off x="4841" y="2156"/>
              <a:ext cx="253" cy="495"/>
            </a:xfrm>
            <a:prstGeom prst="rect">
              <a:avLst/>
            </a:prstGeom>
            <a:solidFill>
              <a:schemeClr val="bg2"/>
            </a:solidFill>
            <a:ln w="9525">
              <a:noFill/>
              <a:miter lim="800000"/>
              <a:headEnd/>
              <a:tailEnd/>
            </a:ln>
          </p:spPr>
        </p:pic>
        <p:pic>
          <p:nvPicPr>
            <p:cNvPr id="22572" name="Picture 39" descr="SiemensSideTrans (low res 1)"/>
            <p:cNvPicPr>
              <a:picLocks noChangeAspect="1" noChangeArrowheads="1"/>
            </p:cNvPicPr>
            <p:nvPr/>
          </p:nvPicPr>
          <p:blipFill>
            <a:blip r:embed="rId16" cstate="print"/>
            <a:srcRect/>
            <a:stretch>
              <a:fillRect/>
            </a:stretch>
          </p:blipFill>
          <p:spPr bwMode="auto">
            <a:xfrm>
              <a:off x="4558" y="2160"/>
              <a:ext cx="265" cy="491"/>
            </a:xfrm>
            <a:prstGeom prst="rect">
              <a:avLst/>
            </a:prstGeom>
            <a:noFill/>
            <a:ln w="9525">
              <a:noFill/>
              <a:miter lim="800000"/>
              <a:headEnd/>
              <a:tailEnd/>
            </a:ln>
          </p:spPr>
        </p:pic>
      </p:grpSp>
      <p:sp>
        <p:nvSpPr>
          <p:cNvPr id="22560" name="Rectangle 40"/>
          <p:cNvSpPr>
            <a:spLocks noChangeArrowheads="1"/>
          </p:cNvSpPr>
          <p:nvPr/>
        </p:nvSpPr>
        <p:spPr bwMode="auto">
          <a:xfrm>
            <a:off x="401638" y="2062163"/>
            <a:ext cx="1938337" cy="287337"/>
          </a:xfrm>
          <a:prstGeom prst="rect">
            <a:avLst/>
          </a:prstGeom>
          <a:solidFill>
            <a:schemeClr val="accent2"/>
          </a:solidFill>
          <a:ln w="9525" algn="ctr">
            <a:noFill/>
            <a:miter lim="800000"/>
            <a:headEnd/>
            <a:tailEnd/>
          </a:ln>
        </p:spPr>
        <p:txBody>
          <a:bodyPr wrap="none" lIns="45720" rIns="45720" anchor="ctr"/>
          <a:lstStyle/>
          <a:p>
            <a:pPr algn="ctr" fontAlgn="base">
              <a:spcBef>
                <a:spcPct val="0"/>
              </a:spcBef>
              <a:spcAft>
                <a:spcPct val="0"/>
              </a:spcAft>
              <a:tabLst>
                <a:tab pos="800100" algn="l"/>
              </a:tabLst>
            </a:pPr>
            <a:r>
              <a:rPr lang="en-US" sz="1200">
                <a:solidFill>
                  <a:srgbClr val="000000"/>
                </a:solidFill>
                <a:latin typeface="Siemens Sans" pitchFamily="2" charset="0"/>
                <a:cs typeface="Arial" charset="0"/>
              </a:rPr>
              <a:t>Components</a:t>
            </a:r>
          </a:p>
        </p:txBody>
      </p:sp>
      <p:sp>
        <p:nvSpPr>
          <p:cNvPr id="22561" name="Rectangle 41"/>
          <p:cNvSpPr>
            <a:spLocks noChangeArrowheads="1"/>
          </p:cNvSpPr>
          <p:nvPr/>
        </p:nvSpPr>
        <p:spPr bwMode="auto">
          <a:xfrm>
            <a:off x="2632075" y="2062163"/>
            <a:ext cx="3875088" cy="287337"/>
          </a:xfrm>
          <a:prstGeom prst="rect">
            <a:avLst/>
          </a:prstGeom>
          <a:solidFill>
            <a:srgbClr val="660066"/>
          </a:solidFill>
          <a:ln w="9525" algn="ctr">
            <a:noFill/>
            <a:miter lim="800000"/>
            <a:headEnd/>
            <a:tailEnd/>
          </a:ln>
        </p:spPr>
        <p:txBody>
          <a:bodyPr wrap="none" lIns="45720" rIns="45720" anchor="ctr"/>
          <a:lstStyle/>
          <a:p>
            <a:pPr algn="ctr" fontAlgn="base">
              <a:spcBef>
                <a:spcPct val="0"/>
              </a:spcBef>
              <a:spcAft>
                <a:spcPct val="0"/>
              </a:spcAft>
              <a:tabLst>
                <a:tab pos="800100" algn="l"/>
              </a:tabLst>
            </a:pPr>
            <a:r>
              <a:rPr lang="en-US" sz="1200">
                <a:solidFill>
                  <a:srgbClr val="879BAA"/>
                </a:solidFill>
                <a:latin typeface="Siemens Sans" pitchFamily="2" charset="0"/>
                <a:cs typeface="Arial" charset="0"/>
              </a:rPr>
              <a:t>Systems</a:t>
            </a:r>
          </a:p>
        </p:txBody>
      </p:sp>
      <p:sp>
        <p:nvSpPr>
          <p:cNvPr id="22562" name="Rectangle 42"/>
          <p:cNvSpPr>
            <a:spLocks noChangeArrowheads="1"/>
          </p:cNvSpPr>
          <p:nvPr/>
        </p:nvSpPr>
        <p:spPr bwMode="auto">
          <a:xfrm>
            <a:off x="6808788" y="2062163"/>
            <a:ext cx="1938337" cy="287337"/>
          </a:xfrm>
          <a:prstGeom prst="rect">
            <a:avLst/>
          </a:prstGeom>
          <a:solidFill>
            <a:srgbClr val="003399"/>
          </a:solidFill>
          <a:ln w="9525" algn="ctr">
            <a:noFill/>
            <a:miter lim="800000"/>
            <a:headEnd/>
            <a:tailEnd/>
          </a:ln>
        </p:spPr>
        <p:txBody>
          <a:bodyPr wrap="none" lIns="45720" rIns="45720" anchor="ctr"/>
          <a:lstStyle/>
          <a:p>
            <a:pPr algn="ctr" fontAlgn="base">
              <a:spcBef>
                <a:spcPct val="0"/>
              </a:spcBef>
              <a:spcAft>
                <a:spcPct val="0"/>
              </a:spcAft>
              <a:tabLst>
                <a:tab pos="800100" algn="l"/>
              </a:tabLst>
            </a:pPr>
            <a:r>
              <a:rPr lang="en-US" sz="1200">
                <a:solidFill>
                  <a:srgbClr val="879BAA"/>
                </a:solidFill>
                <a:latin typeface="Siemens Sans" pitchFamily="2" charset="0"/>
                <a:cs typeface="Arial" charset="0"/>
              </a:rPr>
              <a:t>Electronics</a:t>
            </a:r>
          </a:p>
        </p:txBody>
      </p:sp>
      <p:pic>
        <p:nvPicPr>
          <p:cNvPr id="22563" name="Picture 43" descr="LVS"/>
          <p:cNvPicPr>
            <a:picLocks noChangeAspect="1" noChangeArrowheads="1"/>
          </p:cNvPicPr>
          <p:nvPr/>
        </p:nvPicPr>
        <p:blipFill>
          <a:blip r:embed="rId17" cstate="print"/>
          <a:srcRect/>
          <a:stretch>
            <a:fillRect/>
          </a:stretch>
        </p:blipFill>
        <p:spPr bwMode="auto">
          <a:xfrm>
            <a:off x="5435600" y="2470150"/>
            <a:ext cx="731838" cy="914400"/>
          </a:xfrm>
          <a:prstGeom prst="rect">
            <a:avLst/>
          </a:prstGeom>
          <a:noFill/>
          <a:ln w="9525">
            <a:noFill/>
            <a:miter lim="800000"/>
            <a:headEnd/>
            <a:tailEnd/>
          </a:ln>
        </p:spPr>
      </p:pic>
      <p:pic>
        <p:nvPicPr>
          <p:cNvPr id="22564" name="Picture 44" descr="Generator"/>
          <p:cNvPicPr>
            <a:picLocks noChangeAspect="1" noChangeArrowheads="1"/>
          </p:cNvPicPr>
          <p:nvPr/>
        </p:nvPicPr>
        <p:blipFill>
          <a:blip r:embed="rId18" cstate="print"/>
          <a:srcRect/>
          <a:stretch>
            <a:fillRect/>
          </a:stretch>
        </p:blipFill>
        <p:spPr bwMode="auto">
          <a:xfrm>
            <a:off x="3995738" y="5372100"/>
            <a:ext cx="1073150" cy="725488"/>
          </a:xfrm>
          <a:prstGeom prst="rect">
            <a:avLst/>
          </a:prstGeom>
          <a:noFill/>
          <a:ln w="9525">
            <a:noFill/>
            <a:miter lim="800000"/>
            <a:headEnd/>
            <a:tailEnd/>
          </a:ln>
        </p:spPr>
      </p:pic>
      <p:pic>
        <p:nvPicPr>
          <p:cNvPr id="22565" name="Picture 45" descr="Ltg Control"/>
          <p:cNvPicPr>
            <a:picLocks noChangeAspect="1" noChangeArrowheads="1"/>
          </p:cNvPicPr>
          <p:nvPr/>
        </p:nvPicPr>
        <p:blipFill>
          <a:blip r:embed="rId19" cstate="print"/>
          <a:srcRect/>
          <a:stretch>
            <a:fillRect/>
          </a:stretch>
        </p:blipFill>
        <p:spPr bwMode="auto">
          <a:xfrm>
            <a:off x="7361238" y="5213350"/>
            <a:ext cx="811212" cy="781050"/>
          </a:xfrm>
          <a:prstGeom prst="rect">
            <a:avLst/>
          </a:prstGeom>
          <a:noFill/>
          <a:ln w="9525">
            <a:noFill/>
            <a:miter lim="800000"/>
            <a:headEnd/>
            <a:tailEnd/>
          </a:ln>
        </p:spPr>
      </p:pic>
      <p:pic>
        <p:nvPicPr>
          <p:cNvPr id="22566" name="Picture 46" descr="Busway Family"/>
          <p:cNvPicPr>
            <a:picLocks noChangeAspect="1" noChangeArrowheads="1"/>
          </p:cNvPicPr>
          <p:nvPr/>
        </p:nvPicPr>
        <p:blipFill>
          <a:blip r:embed="rId20" cstate="print"/>
          <a:srcRect/>
          <a:stretch>
            <a:fillRect/>
          </a:stretch>
        </p:blipFill>
        <p:spPr bwMode="auto">
          <a:xfrm>
            <a:off x="4211638" y="3838575"/>
            <a:ext cx="685800" cy="790575"/>
          </a:xfrm>
          <a:prstGeom prst="rect">
            <a:avLst/>
          </a:prstGeom>
          <a:noFill/>
          <a:ln w="9525">
            <a:noFill/>
            <a:miter lim="800000"/>
            <a:headEnd/>
            <a:tailEnd/>
          </a:ln>
        </p:spPr>
      </p:pic>
      <p:sp>
        <p:nvSpPr>
          <p:cNvPr id="45" name="Rectangle 20"/>
          <p:cNvSpPr>
            <a:spLocks noChangeArrowheads="1"/>
          </p:cNvSpPr>
          <p:nvPr>
            <p:custDataLst>
              <p:tags r:id="rId1"/>
            </p:custDataLst>
          </p:nvPr>
        </p:nvSpPr>
        <p:spPr bwMode="auto">
          <a:xfrm>
            <a:off x="0" y="1279236"/>
            <a:ext cx="9144000" cy="429491"/>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nchor="ctr"/>
          <a:lstStyle/>
          <a:p>
            <a:pPr algn="ctr" eaLnBrk="0" hangingPunct="0">
              <a:buFont typeface="Wingdings" pitchFamily="2" charset="2"/>
              <a:buNone/>
              <a:defRPr/>
            </a:pPr>
            <a:r>
              <a:rPr lang="en-US" dirty="0">
                <a:solidFill>
                  <a:srgbClr val="000000"/>
                </a:solidFill>
              </a:rPr>
              <a:t>Make Up of Electrical Systems  </a:t>
            </a:r>
          </a:p>
        </p:txBody>
      </p:sp>
      <p:sp>
        <p:nvSpPr>
          <p:cNvPr id="44" name="Rectangle 43"/>
          <p:cNvSpPr/>
          <p:nvPr/>
        </p:nvSpPr>
        <p:spPr bwMode="auto">
          <a:xfrm>
            <a:off x="7162800" y="0"/>
            <a:ext cx="1752600" cy="838200"/>
          </a:xfrm>
          <a:prstGeom prst="rect">
            <a:avLst/>
          </a:prstGeom>
          <a:solidFill>
            <a:schemeClr val="accent1">
              <a:lumMod val="60000"/>
              <a:lumOff val="40000"/>
            </a:schemeClr>
          </a:solidFill>
          <a:ln>
            <a:noFill/>
          </a:ln>
          <a:effectLst/>
          <a:extLst>
            <a:ext uri="{91240B29-F687-4F45-9708-019B960494DF}"/>
            <a:ext uri="{AF507438-7753-43E0-B8FC-AC1667EBCBE1}"/>
          </a:extLst>
        </p:spPr>
        <p:txBody>
          <a:bodyPr lIns="108000" tIns="54000" rIns="108000" bIns="54000" spcCol="72000" anchor="ctr">
            <a:spAutoFit/>
          </a:bodyPr>
          <a:lstStyle/>
          <a:p>
            <a:pPr algn="ctr">
              <a:lnSpc>
                <a:spcPct val="110000"/>
              </a:lnSpc>
              <a:spcBef>
                <a:spcPct val="0"/>
              </a:spcBef>
              <a:buFont typeface="Wingdings" charset="0"/>
              <a:buNone/>
              <a:defRPr/>
            </a:pPr>
            <a:endParaRPr lang="en-US" b="1" dirty="0">
              <a:solidFill>
                <a:srgbClr val="000000"/>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pPr eaLnBrk="1" hangingPunct="1"/>
            <a:r>
              <a:rPr lang="en-US" dirty="0" smtClean="0"/>
              <a:t>Lifecycle Costs</a:t>
            </a:r>
          </a:p>
        </p:txBody>
      </p:sp>
      <p:sp>
        <p:nvSpPr>
          <p:cNvPr id="20482" name="Content Placeholder 2"/>
          <p:cNvSpPr>
            <a:spLocks noGrp="1"/>
          </p:cNvSpPr>
          <p:nvPr>
            <p:ph idx="1"/>
          </p:nvPr>
        </p:nvSpPr>
        <p:spPr>
          <a:xfrm>
            <a:off x="434050" y="1260675"/>
            <a:ext cx="8280400" cy="1711125"/>
          </a:xfrm>
        </p:spPr>
        <p:txBody>
          <a:bodyPr/>
          <a:lstStyle/>
          <a:p>
            <a:pPr eaLnBrk="1" hangingPunct="1"/>
            <a:r>
              <a:rPr lang="en-US" smtClean="0"/>
              <a:t>Investment in Technologies vs. Infrastructure Systems</a:t>
            </a:r>
          </a:p>
          <a:p>
            <a:pPr lvl="1" eaLnBrk="1" hangingPunct="1"/>
            <a:r>
              <a:rPr lang="en-US" smtClean="0"/>
              <a:t>Automation &amp; Control technologies are on a 5 to 20 year life-cycle</a:t>
            </a:r>
          </a:p>
          <a:p>
            <a:pPr lvl="1" eaLnBrk="1" hangingPunct="1"/>
            <a:r>
              <a:rPr lang="en-US" smtClean="0"/>
              <a:t>Infrastructure systems are on a 15 to 30 year life-cycle</a:t>
            </a:r>
          </a:p>
          <a:p>
            <a:pPr eaLnBrk="1" hangingPunct="1">
              <a:spcBef>
                <a:spcPts val="1800"/>
              </a:spcBef>
            </a:pPr>
            <a:r>
              <a:rPr lang="en-US" smtClean="0"/>
              <a:t>Infrastructure Lifecycle</a:t>
            </a:r>
          </a:p>
        </p:txBody>
      </p:sp>
      <p:pic>
        <p:nvPicPr>
          <p:cNvPr id="20483" name="Picture 2"/>
          <p:cNvPicPr>
            <a:picLocks noChangeAspect="1" noChangeArrowheads="1"/>
          </p:cNvPicPr>
          <p:nvPr/>
        </p:nvPicPr>
        <p:blipFill>
          <a:blip r:embed="rId3" cstate="print">
            <a:duotone>
              <a:schemeClr val="accent5">
                <a:shade val="45000"/>
                <a:satMod val="135000"/>
              </a:schemeClr>
              <a:prstClr val="white"/>
            </a:duotone>
          </a:blip>
          <a:srcRect t="16320"/>
          <a:stretch>
            <a:fillRect/>
          </a:stretch>
        </p:blipFill>
        <p:spPr bwMode="auto">
          <a:xfrm>
            <a:off x="415725" y="2849300"/>
            <a:ext cx="8458200" cy="3505200"/>
          </a:xfrm>
          <a:prstGeom prst="rect">
            <a:avLst/>
          </a:prstGeom>
          <a:noFill/>
          <a:ln w="12700">
            <a:noFill/>
            <a:miter lim="800000"/>
            <a:headEnd type="none" w="sm" len="sm"/>
            <a:tailEnd type="none" w="sm" len="sm"/>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6"/>
          <p:cNvGrpSpPr>
            <a:grpSpLocks/>
          </p:cNvGrpSpPr>
          <p:nvPr>
            <p:custDataLst>
              <p:tags r:id="rId1"/>
            </p:custDataLst>
          </p:nvPr>
        </p:nvGrpSpPr>
        <p:grpSpPr bwMode="auto">
          <a:xfrm>
            <a:off x="523292" y="1740867"/>
            <a:ext cx="5456237" cy="4251551"/>
            <a:chOff x="295" y="1117"/>
            <a:chExt cx="3492" cy="2721"/>
          </a:xfrm>
        </p:grpSpPr>
        <p:sp>
          <p:nvSpPr>
            <p:cNvPr id="81" name="Rectangle 3"/>
            <p:cNvSpPr>
              <a:spLocks noChangeArrowheads="1"/>
            </p:cNvSpPr>
            <p:nvPr/>
          </p:nvSpPr>
          <p:spPr bwMode="auto">
            <a:xfrm>
              <a:off x="295" y="1117"/>
              <a:ext cx="3492" cy="2721"/>
            </a:xfrm>
            <a:prstGeom prst="rect">
              <a:avLst/>
            </a:prstGeom>
            <a:solidFill>
              <a:srgbClr val="FFFFFF"/>
            </a:solidFill>
            <a:ln w="6350" algn="ctr">
              <a:solidFill>
                <a:schemeClr val="bg2"/>
              </a:solidFill>
              <a:prstDash val="solid"/>
              <a:miter lim="800000"/>
              <a:headEnd/>
              <a:tailEnd/>
            </a:ln>
          </p:spPr>
          <p:txBody>
            <a:bodyPr wrap="none" lIns="0" tIns="0" rIns="0" bIns="36000" anchor="ctr"/>
            <a:lstStyle/>
            <a:p>
              <a:pPr algn="r" fontAlgn="base">
                <a:spcBef>
                  <a:spcPct val="0"/>
                </a:spcBef>
                <a:spcAft>
                  <a:spcPct val="50000"/>
                </a:spcAft>
                <a:defRPr/>
              </a:pPr>
              <a:endParaRPr lang="en-US" sz="1600" b="1" u="sng" kern="0" dirty="0">
                <a:solidFill>
                  <a:srgbClr val="000000"/>
                </a:solidFill>
                <a:latin typeface="Arial" charset="0"/>
              </a:endParaRPr>
            </a:p>
          </p:txBody>
        </p:sp>
        <p:sp>
          <p:nvSpPr>
            <p:cNvPr id="82" name="Line 4"/>
            <p:cNvSpPr>
              <a:spLocks noChangeShapeType="1"/>
            </p:cNvSpPr>
            <p:nvPr/>
          </p:nvSpPr>
          <p:spPr bwMode="auto">
            <a:xfrm>
              <a:off x="1882" y="1117"/>
              <a:ext cx="0" cy="2721"/>
            </a:xfrm>
            <a:prstGeom prst="line">
              <a:avLst/>
            </a:prstGeom>
            <a:noFill/>
            <a:ln w="3175" cap="flat" cmpd="sng" algn="ctr">
              <a:solidFill>
                <a:schemeClr val="bg2"/>
              </a:solidFill>
              <a:prstDash val="lgDash"/>
              <a:headEnd/>
              <a:tailEnd/>
            </a:ln>
            <a:effectLst/>
          </p:spPr>
          <p:txBody>
            <a:bodyPr/>
            <a:lstStyle/>
            <a:p>
              <a:pPr algn="ctr" fontAlgn="base">
                <a:spcBef>
                  <a:spcPct val="0"/>
                </a:spcBef>
                <a:spcAft>
                  <a:spcPct val="50000"/>
                </a:spcAft>
                <a:defRPr/>
              </a:pPr>
              <a:endParaRPr lang="en-US" sz="1600" kern="0" dirty="0">
                <a:solidFill>
                  <a:srgbClr val="000000"/>
                </a:solidFill>
                <a:latin typeface="Arial"/>
              </a:endParaRPr>
            </a:p>
          </p:txBody>
        </p:sp>
        <p:sp>
          <p:nvSpPr>
            <p:cNvPr id="83" name="Line 7"/>
            <p:cNvSpPr>
              <a:spLocks noChangeShapeType="1"/>
            </p:cNvSpPr>
            <p:nvPr/>
          </p:nvSpPr>
          <p:spPr bwMode="auto">
            <a:xfrm>
              <a:off x="1565" y="1117"/>
              <a:ext cx="0" cy="2721"/>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84" name="Line 8"/>
            <p:cNvSpPr>
              <a:spLocks noChangeShapeType="1"/>
            </p:cNvSpPr>
            <p:nvPr/>
          </p:nvSpPr>
          <p:spPr bwMode="auto">
            <a:xfrm rot="-5400000">
              <a:off x="2041" y="1820"/>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85" name="Line 10"/>
            <p:cNvSpPr>
              <a:spLocks noChangeShapeType="1"/>
            </p:cNvSpPr>
            <p:nvPr/>
          </p:nvSpPr>
          <p:spPr bwMode="auto">
            <a:xfrm>
              <a:off x="1244" y="1117"/>
              <a:ext cx="0" cy="2721"/>
            </a:xfrm>
            <a:prstGeom prst="line">
              <a:avLst/>
            </a:prstGeom>
            <a:noFill/>
            <a:ln w="3175" cap="flat" cmpd="sng" algn="ctr">
              <a:solidFill>
                <a:schemeClr val="bg2"/>
              </a:solidFill>
              <a:prstDash val="lgDash"/>
              <a:headEnd/>
              <a:tailEnd/>
            </a:ln>
            <a:effectLst/>
          </p:spPr>
          <p:txBody>
            <a:bodyPr/>
            <a:lstStyle/>
            <a:p>
              <a:pPr algn="ctr" fontAlgn="base">
                <a:spcBef>
                  <a:spcPct val="0"/>
                </a:spcBef>
                <a:spcAft>
                  <a:spcPct val="50000"/>
                </a:spcAft>
                <a:defRPr/>
              </a:pPr>
              <a:endParaRPr lang="en-US" sz="1600" kern="0" dirty="0">
                <a:solidFill>
                  <a:srgbClr val="000000"/>
                </a:solidFill>
                <a:latin typeface="Arial"/>
              </a:endParaRPr>
            </a:p>
          </p:txBody>
        </p:sp>
        <p:sp>
          <p:nvSpPr>
            <p:cNvPr id="87" name="Line 12"/>
            <p:cNvSpPr>
              <a:spLocks noChangeShapeType="1"/>
            </p:cNvSpPr>
            <p:nvPr/>
          </p:nvSpPr>
          <p:spPr bwMode="auto">
            <a:xfrm>
              <a:off x="612" y="1117"/>
              <a:ext cx="0" cy="2721"/>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88" name="Line 13"/>
            <p:cNvSpPr>
              <a:spLocks noChangeShapeType="1"/>
            </p:cNvSpPr>
            <p:nvPr/>
          </p:nvSpPr>
          <p:spPr bwMode="auto">
            <a:xfrm>
              <a:off x="930" y="1117"/>
              <a:ext cx="0" cy="2721"/>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89" name="Line 14"/>
            <p:cNvSpPr>
              <a:spLocks noChangeShapeType="1"/>
            </p:cNvSpPr>
            <p:nvPr/>
          </p:nvSpPr>
          <p:spPr bwMode="auto">
            <a:xfrm>
              <a:off x="2517" y="1117"/>
              <a:ext cx="0" cy="2721"/>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0" name="Line 15"/>
            <p:cNvSpPr>
              <a:spLocks noChangeShapeType="1"/>
            </p:cNvSpPr>
            <p:nvPr/>
          </p:nvSpPr>
          <p:spPr bwMode="auto">
            <a:xfrm>
              <a:off x="2835" y="1117"/>
              <a:ext cx="0" cy="2721"/>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1" name="Line 16"/>
            <p:cNvSpPr>
              <a:spLocks noChangeShapeType="1"/>
            </p:cNvSpPr>
            <p:nvPr/>
          </p:nvSpPr>
          <p:spPr bwMode="auto">
            <a:xfrm>
              <a:off x="3152" y="1117"/>
              <a:ext cx="0" cy="2721"/>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2" name="Line 17"/>
            <p:cNvSpPr>
              <a:spLocks noChangeShapeType="1"/>
            </p:cNvSpPr>
            <p:nvPr/>
          </p:nvSpPr>
          <p:spPr bwMode="auto">
            <a:xfrm>
              <a:off x="3470" y="1117"/>
              <a:ext cx="0" cy="2721"/>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4" name="Line 19"/>
            <p:cNvSpPr>
              <a:spLocks noChangeShapeType="1"/>
            </p:cNvSpPr>
            <p:nvPr/>
          </p:nvSpPr>
          <p:spPr bwMode="auto">
            <a:xfrm>
              <a:off x="2200" y="1117"/>
              <a:ext cx="0" cy="2721"/>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5" name="Line 20"/>
            <p:cNvSpPr>
              <a:spLocks noChangeShapeType="1"/>
            </p:cNvSpPr>
            <p:nvPr/>
          </p:nvSpPr>
          <p:spPr bwMode="auto">
            <a:xfrm rot="-5400000">
              <a:off x="2041" y="1548"/>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6" name="Line 21"/>
            <p:cNvSpPr>
              <a:spLocks noChangeShapeType="1"/>
            </p:cNvSpPr>
            <p:nvPr/>
          </p:nvSpPr>
          <p:spPr bwMode="auto">
            <a:xfrm rot="-5400000">
              <a:off x="2041" y="1276"/>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7" name="Line 22"/>
            <p:cNvSpPr>
              <a:spLocks noChangeShapeType="1"/>
            </p:cNvSpPr>
            <p:nvPr/>
          </p:nvSpPr>
          <p:spPr bwMode="auto">
            <a:xfrm rot="-5400000">
              <a:off x="2041" y="1004"/>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8" name="Line 23"/>
            <p:cNvSpPr>
              <a:spLocks noChangeShapeType="1"/>
            </p:cNvSpPr>
            <p:nvPr/>
          </p:nvSpPr>
          <p:spPr bwMode="auto">
            <a:xfrm rot="-5400000">
              <a:off x="2041" y="732"/>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99" name="Line 24"/>
            <p:cNvSpPr>
              <a:spLocks noChangeShapeType="1"/>
            </p:cNvSpPr>
            <p:nvPr/>
          </p:nvSpPr>
          <p:spPr bwMode="auto">
            <a:xfrm rot="-5400000">
              <a:off x="2041" y="459"/>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100" name="Line 25"/>
            <p:cNvSpPr>
              <a:spLocks noChangeShapeType="1"/>
            </p:cNvSpPr>
            <p:nvPr/>
          </p:nvSpPr>
          <p:spPr bwMode="auto">
            <a:xfrm rot="-5400000">
              <a:off x="2041" y="187"/>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101" name="Line 26"/>
            <p:cNvSpPr>
              <a:spLocks noChangeShapeType="1"/>
            </p:cNvSpPr>
            <p:nvPr/>
          </p:nvSpPr>
          <p:spPr bwMode="auto">
            <a:xfrm rot="-5400000">
              <a:off x="2041" y="-85"/>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sp>
          <p:nvSpPr>
            <p:cNvPr id="102" name="Line 27"/>
            <p:cNvSpPr>
              <a:spLocks noChangeShapeType="1"/>
            </p:cNvSpPr>
            <p:nvPr/>
          </p:nvSpPr>
          <p:spPr bwMode="auto">
            <a:xfrm rot="-5400000">
              <a:off x="2041" y="-357"/>
              <a:ext cx="0" cy="3492"/>
            </a:xfrm>
            <a:prstGeom prst="line">
              <a:avLst/>
            </a:prstGeom>
            <a:noFill/>
            <a:ln w="6350">
              <a:solidFill>
                <a:schemeClr val="bg2"/>
              </a:solidFill>
              <a:prstDash val="lgDash"/>
              <a:round/>
              <a:headEnd/>
              <a:tailEnd/>
            </a:ln>
          </p:spPr>
          <p:txBody>
            <a:bodyPr/>
            <a:lstStyle/>
            <a:p>
              <a:pPr fontAlgn="base">
                <a:spcBef>
                  <a:spcPct val="0"/>
                </a:spcBef>
                <a:spcAft>
                  <a:spcPct val="0"/>
                </a:spcAft>
                <a:defRPr/>
              </a:pPr>
              <a:endParaRPr lang="en-US" sz="1600" kern="0" dirty="0">
                <a:solidFill>
                  <a:srgbClr val="000000"/>
                </a:solidFill>
                <a:latin typeface="Arial" charset="0"/>
              </a:endParaRPr>
            </a:p>
          </p:txBody>
        </p:sp>
      </p:grpSp>
      <p:sp>
        <p:nvSpPr>
          <p:cNvPr id="62" name="Freeform 61"/>
          <p:cNvSpPr/>
          <p:nvPr/>
        </p:nvSpPr>
        <p:spPr bwMode="auto">
          <a:xfrm>
            <a:off x="2289175" y="1974850"/>
            <a:ext cx="3689350" cy="1752600"/>
          </a:xfrm>
          <a:custGeom>
            <a:avLst/>
            <a:gdLst>
              <a:gd name="connsiteX0" fmla="*/ 3689350 w 3689350"/>
              <a:gd name="connsiteY0" fmla="*/ 1736725 h 1752600"/>
              <a:gd name="connsiteX1" fmla="*/ 3689350 w 3689350"/>
              <a:gd name="connsiteY1" fmla="*/ 0 h 1752600"/>
              <a:gd name="connsiteX2" fmla="*/ 3232150 w 3689350"/>
              <a:gd name="connsiteY2" fmla="*/ 165100 h 1752600"/>
              <a:gd name="connsiteX3" fmla="*/ 2933700 w 3689350"/>
              <a:gd name="connsiteY3" fmla="*/ 244475 h 1752600"/>
              <a:gd name="connsiteX4" fmla="*/ 2517775 w 3689350"/>
              <a:gd name="connsiteY4" fmla="*/ 342900 h 1752600"/>
              <a:gd name="connsiteX5" fmla="*/ 2168525 w 3689350"/>
              <a:gd name="connsiteY5" fmla="*/ 425450 h 1752600"/>
              <a:gd name="connsiteX6" fmla="*/ 1724025 w 3689350"/>
              <a:gd name="connsiteY6" fmla="*/ 523875 h 1752600"/>
              <a:gd name="connsiteX7" fmla="*/ 1384300 w 3689350"/>
              <a:gd name="connsiteY7" fmla="*/ 596900 h 1752600"/>
              <a:gd name="connsiteX8" fmla="*/ 863600 w 3689350"/>
              <a:gd name="connsiteY8" fmla="*/ 704850 h 1752600"/>
              <a:gd name="connsiteX9" fmla="*/ 317500 w 3689350"/>
              <a:gd name="connsiteY9" fmla="*/ 809625 h 1752600"/>
              <a:gd name="connsiteX10" fmla="*/ 0 w 3689350"/>
              <a:gd name="connsiteY10" fmla="*/ 876300 h 1752600"/>
              <a:gd name="connsiteX11" fmla="*/ 266700 w 3689350"/>
              <a:gd name="connsiteY11" fmla="*/ 1025525 h 1752600"/>
              <a:gd name="connsiteX12" fmla="*/ 749300 w 3689350"/>
              <a:gd name="connsiteY12" fmla="*/ 1022350 h 1752600"/>
              <a:gd name="connsiteX13" fmla="*/ 854075 w 3689350"/>
              <a:gd name="connsiteY13" fmla="*/ 1069975 h 1752600"/>
              <a:gd name="connsiteX14" fmla="*/ 882650 w 3689350"/>
              <a:gd name="connsiteY14" fmla="*/ 1117600 h 1752600"/>
              <a:gd name="connsiteX15" fmla="*/ 911225 w 3689350"/>
              <a:gd name="connsiteY15" fmla="*/ 1177925 h 1752600"/>
              <a:gd name="connsiteX16" fmla="*/ 952500 w 3689350"/>
              <a:gd name="connsiteY16" fmla="*/ 1336675 h 1752600"/>
              <a:gd name="connsiteX17" fmla="*/ 2120900 w 3689350"/>
              <a:gd name="connsiteY17" fmla="*/ 1438275 h 1752600"/>
              <a:gd name="connsiteX18" fmla="*/ 2343150 w 3689350"/>
              <a:gd name="connsiteY18" fmla="*/ 1584325 h 1752600"/>
              <a:gd name="connsiteX19" fmla="*/ 2997200 w 3689350"/>
              <a:gd name="connsiteY19" fmla="*/ 1625600 h 1752600"/>
              <a:gd name="connsiteX20" fmla="*/ 3371850 w 3689350"/>
              <a:gd name="connsiteY20" fmla="*/ 1752600 h 1752600"/>
              <a:gd name="connsiteX21" fmla="*/ 3689350 w 3689350"/>
              <a:gd name="connsiteY21" fmla="*/ 1736725 h 1752600"/>
              <a:gd name="connsiteX0" fmla="*/ 3689350 w 3689350"/>
              <a:gd name="connsiteY0" fmla="*/ 1736725 h 1752600"/>
              <a:gd name="connsiteX1" fmla="*/ 3689350 w 3689350"/>
              <a:gd name="connsiteY1" fmla="*/ 0 h 1752600"/>
              <a:gd name="connsiteX2" fmla="*/ 3232150 w 3689350"/>
              <a:gd name="connsiteY2" fmla="*/ 165100 h 1752600"/>
              <a:gd name="connsiteX3" fmla="*/ 2933700 w 3689350"/>
              <a:gd name="connsiteY3" fmla="*/ 244475 h 1752600"/>
              <a:gd name="connsiteX4" fmla="*/ 2517775 w 3689350"/>
              <a:gd name="connsiteY4" fmla="*/ 342900 h 1752600"/>
              <a:gd name="connsiteX5" fmla="*/ 2168525 w 3689350"/>
              <a:gd name="connsiteY5" fmla="*/ 425450 h 1752600"/>
              <a:gd name="connsiteX6" fmla="*/ 1724025 w 3689350"/>
              <a:gd name="connsiteY6" fmla="*/ 523875 h 1752600"/>
              <a:gd name="connsiteX7" fmla="*/ 1384300 w 3689350"/>
              <a:gd name="connsiteY7" fmla="*/ 596900 h 1752600"/>
              <a:gd name="connsiteX8" fmla="*/ 863600 w 3689350"/>
              <a:gd name="connsiteY8" fmla="*/ 704850 h 1752600"/>
              <a:gd name="connsiteX9" fmla="*/ 317500 w 3689350"/>
              <a:gd name="connsiteY9" fmla="*/ 809625 h 1752600"/>
              <a:gd name="connsiteX10" fmla="*/ 0 w 3689350"/>
              <a:gd name="connsiteY10" fmla="*/ 876300 h 1752600"/>
              <a:gd name="connsiteX11" fmla="*/ 266700 w 3689350"/>
              <a:gd name="connsiteY11" fmla="*/ 1025525 h 1752600"/>
              <a:gd name="connsiteX12" fmla="*/ 692150 w 3689350"/>
              <a:gd name="connsiteY12" fmla="*/ 1047750 h 1752600"/>
              <a:gd name="connsiteX13" fmla="*/ 854075 w 3689350"/>
              <a:gd name="connsiteY13" fmla="*/ 1069975 h 1752600"/>
              <a:gd name="connsiteX14" fmla="*/ 882650 w 3689350"/>
              <a:gd name="connsiteY14" fmla="*/ 1117600 h 1752600"/>
              <a:gd name="connsiteX15" fmla="*/ 911225 w 3689350"/>
              <a:gd name="connsiteY15" fmla="*/ 1177925 h 1752600"/>
              <a:gd name="connsiteX16" fmla="*/ 952500 w 3689350"/>
              <a:gd name="connsiteY16" fmla="*/ 1336675 h 1752600"/>
              <a:gd name="connsiteX17" fmla="*/ 2120900 w 3689350"/>
              <a:gd name="connsiteY17" fmla="*/ 1438275 h 1752600"/>
              <a:gd name="connsiteX18" fmla="*/ 2343150 w 3689350"/>
              <a:gd name="connsiteY18" fmla="*/ 1584325 h 1752600"/>
              <a:gd name="connsiteX19" fmla="*/ 2997200 w 3689350"/>
              <a:gd name="connsiteY19" fmla="*/ 1625600 h 1752600"/>
              <a:gd name="connsiteX20" fmla="*/ 3371850 w 3689350"/>
              <a:gd name="connsiteY20" fmla="*/ 1752600 h 1752600"/>
              <a:gd name="connsiteX21" fmla="*/ 3689350 w 3689350"/>
              <a:gd name="connsiteY21" fmla="*/ 1736725 h 1752600"/>
              <a:gd name="connsiteX0" fmla="*/ 3689350 w 3689350"/>
              <a:gd name="connsiteY0" fmla="*/ 1736725 h 1752600"/>
              <a:gd name="connsiteX1" fmla="*/ 3689350 w 3689350"/>
              <a:gd name="connsiteY1" fmla="*/ 0 h 1752600"/>
              <a:gd name="connsiteX2" fmla="*/ 3232150 w 3689350"/>
              <a:gd name="connsiteY2" fmla="*/ 165100 h 1752600"/>
              <a:gd name="connsiteX3" fmla="*/ 2933700 w 3689350"/>
              <a:gd name="connsiteY3" fmla="*/ 244475 h 1752600"/>
              <a:gd name="connsiteX4" fmla="*/ 2517775 w 3689350"/>
              <a:gd name="connsiteY4" fmla="*/ 342900 h 1752600"/>
              <a:gd name="connsiteX5" fmla="*/ 2168525 w 3689350"/>
              <a:gd name="connsiteY5" fmla="*/ 425450 h 1752600"/>
              <a:gd name="connsiteX6" fmla="*/ 1724025 w 3689350"/>
              <a:gd name="connsiteY6" fmla="*/ 523875 h 1752600"/>
              <a:gd name="connsiteX7" fmla="*/ 1384300 w 3689350"/>
              <a:gd name="connsiteY7" fmla="*/ 596900 h 1752600"/>
              <a:gd name="connsiteX8" fmla="*/ 863600 w 3689350"/>
              <a:gd name="connsiteY8" fmla="*/ 704850 h 1752600"/>
              <a:gd name="connsiteX9" fmla="*/ 317500 w 3689350"/>
              <a:gd name="connsiteY9" fmla="*/ 809625 h 1752600"/>
              <a:gd name="connsiteX10" fmla="*/ 0 w 3689350"/>
              <a:gd name="connsiteY10" fmla="*/ 876300 h 1752600"/>
              <a:gd name="connsiteX11" fmla="*/ 260350 w 3689350"/>
              <a:gd name="connsiteY11" fmla="*/ 1060450 h 1752600"/>
              <a:gd name="connsiteX12" fmla="*/ 692150 w 3689350"/>
              <a:gd name="connsiteY12" fmla="*/ 1047750 h 1752600"/>
              <a:gd name="connsiteX13" fmla="*/ 854075 w 3689350"/>
              <a:gd name="connsiteY13" fmla="*/ 1069975 h 1752600"/>
              <a:gd name="connsiteX14" fmla="*/ 882650 w 3689350"/>
              <a:gd name="connsiteY14" fmla="*/ 1117600 h 1752600"/>
              <a:gd name="connsiteX15" fmla="*/ 911225 w 3689350"/>
              <a:gd name="connsiteY15" fmla="*/ 1177925 h 1752600"/>
              <a:gd name="connsiteX16" fmla="*/ 952500 w 3689350"/>
              <a:gd name="connsiteY16" fmla="*/ 1336675 h 1752600"/>
              <a:gd name="connsiteX17" fmla="*/ 2120900 w 3689350"/>
              <a:gd name="connsiteY17" fmla="*/ 1438275 h 1752600"/>
              <a:gd name="connsiteX18" fmla="*/ 2343150 w 3689350"/>
              <a:gd name="connsiteY18" fmla="*/ 1584325 h 1752600"/>
              <a:gd name="connsiteX19" fmla="*/ 2997200 w 3689350"/>
              <a:gd name="connsiteY19" fmla="*/ 1625600 h 1752600"/>
              <a:gd name="connsiteX20" fmla="*/ 3371850 w 3689350"/>
              <a:gd name="connsiteY20" fmla="*/ 1752600 h 1752600"/>
              <a:gd name="connsiteX21" fmla="*/ 3689350 w 3689350"/>
              <a:gd name="connsiteY21" fmla="*/ 1736725 h 1752600"/>
              <a:gd name="connsiteX0" fmla="*/ 3689350 w 3689350"/>
              <a:gd name="connsiteY0" fmla="*/ 1736725 h 1752600"/>
              <a:gd name="connsiteX1" fmla="*/ 3689350 w 3689350"/>
              <a:gd name="connsiteY1" fmla="*/ 0 h 1752600"/>
              <a:gd name="connsiteX2" fmla="*/ 3232150 w 3689350"/>
              <a:gd name="connsiteY2" fmla="*/ 165100 h 1752600"/>
              <a:gd name="connsiteX3" fmla="*/ 2933700 w 3689350"/>
              <a:gd name="connsiteY3" fmla="*/ 244475 h 1752600"/>
              <a:gd name="connsiteX4" fmla="*/ 2517775 w 3689350"/>
              <a:gd name="connsiteY4" fmla="*/ 342900 h 1752600"/>
              <a:gd name="connsiteX5" fmla="*/ 2168525 w 3689350"/>
              <a:gd name="connsiteY5" fmla="*/ 425450 h 1752600"/>
              <a:gd name="connsiteX6" fmla="*/ 1724025 w 3689350"/>
              <a:gd name="connsiteY6" fmla="*/ 523875 h 1752600"/>
              <a:gd name="connsiteX7" fmla="*/ 1384300 w 3689350"/>
              <a:gd name="connsiteY7" fmla="*/ 596900 h 1752600"/>
              <a:gd name="connsiteX8" fmla="*/ 863600 w 3689350"/>
              <a:gd name="connsiteY8" fmla="*/ 704850 h 1752600"/>
              <a:gd name="connsiteX9" fmla="*/ 317500 w 3689350"/>
              <a:gd name="connsiteY9" fmla="*/ 809625 h 1752600"/>
              <a:gd name="connsiteX10" fmla="*/ 0 w 3689350"/>
              <a:gd name="connsiteY10" fmla="*/ 876300 h 1752600"/>
              <a:gd name="connsiteX11" fmla="*/ 260350 w 3689350"/>
              <a:gd name="connsiteY11" fmla="*/ 1060450 h 1752600"/>
              <a:gd name="connsiteX12" fmla="*/ 669925 w 3689350"/>
              <a:gd name="connsiteY12" fmla="*/ 1050925 h 1752600"/>
              <a:gd name="connsiteX13" fmla="*/ 854075 w 3689350"/>
              <a:gd name="connsiteY13" fmla="*/ 1069975 h 1752600"/>
              <a:gd name="connsiteX14" fmla="*/ 882650 w 3689350"/>
              <a:gd name="connsiteY14" fmla="*/ 1117600 h 1752600"/>
              <a:gd name="connsiteX15" fmla="*/ 911225 w 3689350"/>
              <a:gd name="connsiteY15" fmla="*/ 1177925 h 1752600"/>
              <a:gd name="connsiteX16" fmla="*/ 952500 w 3689350"/>
              <a:gd name="connsiteY16" fmla="*/ 1336675 h 1752600"/>
              <a:gd name="connsiteX17" fmla="*/ 2120900 w 3689350"/>
              <a:gd name="connsiteY17" fmla="*/ 1438275 h 1752600"/>
              <a:gd name="connsiteX18" fmla="*/ 2343150 w 3689350"/>
              <a:gd name="connsiteY18" fmla="*/ 1584325 h 1752600"/>
              <a:gd name="connsiteX19" fmla="*/ 2997200 w 3689350"/>
              <a:gd name="connsiteY19" fmla="*/ 1625600 h 1752600"/>
              <a:gd name="connsiteX20" fmla="*/ 3371850 w 3689350"/>
              <a:gd name="connsiteY20" fmla="*/ 1752600 h 1752600"/>
              <a:gd name="connsiteX21" fmla="*/ 3689350 w 3689350"/>
              <a:gd name="connsiteY21" fmla="*/ 1736725 h 1752600"/>
              <a:gd name="connsiteX0" fmla="*/ 3689350 w 3689350"/>
              <a:gd name="connsiteY0" fmla="*/ 1736725 h 1752600"/>
              <a:gd name="connsiteX1" fmla="*/ 3689350 w 3689350"/>
              <a:gd name="connsiteY1" fmla="*/ 0 h 1752600"/>
              <a:gd name="connsiteX2" fmla="*/ 3232150 w 3689350"/>
              <a:gd name="connsiteY2" fmla="*/ 165100 h 1752600"/>
              <a:gd name="connsiteX3" fmla="*/ 2933700 w 3689350"/>
              <a:gd name="connsiteY3" fmla="*/ 244475 h 1752600"/>
              <a:gd name="connsiteX4" fmla="*/ 2517775 w 3689350"/>
              <a:gd name="connsiteY4" fmla="*/ 342900 h 1752600"/>
              <a:gd name="connsiteX5" fmla="*/ 2168525 w 3689350"/>
              <a:gd name="connsiteY5" fmla="*/ 425450 h 1752600"/>
              <a:gd name="connsiteX6" fmla="*/ 1724025 w 3689350"/>
              <a:gd name="connsiteY6" fmla="*/ 523875 h 1752600"/>
              <a:gd name="connsiteX7" fmla="*/ 1384300 w 3689350"/>
              <a:gd name="connsiteY7" fmla="*/ 596900 h 1752600"/>
              <a:gd name="connsiteX8" fmla="*/ 863600 w 3689350"/>
              <a:gd name="connsiteY8" fmla="*/ 704850 h 1752600"/>
              <a:gd name="connsiteX9" fmla="*/ 317500 w 3689350"/>
              <a:gd name="connsiteY9" fmla="*/ 809625 h 1752600"/>
              <a:gd name="connsiteX10" fmla="*/ 0 w 3689350"/>
              <a:gd name="connsiteY10" fmla="*/ 876300 h 1752600"/>
              <a:gd name="connsiteX11" fmla="*/ 260350 w 3689350"/>
              <a:gd name="connsiteY11" fmla="*/ 1060450 h 1752600"/>
              <a:gd name="connsiteX12" fmla="*/ 669925 w 3689350"/>
              <a:gd name="connsiteY12" fmla="*/ 1050925 h 1752600"/>
              <a:gd name="connsiteX13" fmla="*/ 831850 w 3689350"/>
              <a:gd name="connsiteY13" fmla="*/ 1069975 h 1752600"/>
              <a:gd name="connsiteX14" fmla="*/ 882650 w 3689350"/>
              <a:gd name="connsiteY14" fmla="*/ 1117600 h 1752600"/>
              <a:gd name="connsiteX15" fmla="*/ 911225 w 3689350"/>
              <a:gd name="connsiteY15" fmla="*/ 1177925 h 1752600"/>
              <a:gd name="connsiteX16" fmla="*/ 952500 w 3689350"/>
              <a:gd name="connsiteY16" fmla="*/ 1336675 h 1752600"/>
              <a:gd name="connsiteX17" fmla="*/ 2120900 w 3689350"/>
              <a:gd name="connsiteY17" fmla="*/ 1438275 h 1752600"/>
              <a:gd name="connsiteX18" fmla="*/ 2343150 w 3689350"/>
              <a:gd name="connsiteY18" fmla="*/ 1584325 h 1752600"/>
              <a:gd name="connsiteX19" fmla="*/ 2997200 w 3689350"/>
              <a:gd name="connsiteY19" fmla="*/ 1625600 h 1752600"/>
              <a:gd name="connsiteX20" fmla="*/ 3371850 w 3689350"/>
              <a:gd name="connsiteY20" fmla="*/ 1752600 h 1752600"/>
              <a:gd name="connsiteX21" fmla="*/ 3689350 w 3689350"/>
              <a:gd name="connsiteY21" fmla="*/ 1736725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689350" h="1752600">
                <a:moveTo>
                  <a:pt x="3689350" y="1736725"/>
                </a:moveTo>
                <a:lnTo>
                  <a:pt x="3689350" y="0"/>
                </a:lnTo>
                <a:lnTo>
                  <a:pt x="3232150" y="165100"/>
                </a:lnTo>
                <a:lnTo>
                  <a:pt x="2933700" y="244475"/>
                </a:lnTo>
                <a:lnTo>
                  <a:pt x="2517775" y="342900"/>
                </a:lnTo>
                <a:lnTo>
                  <a:pt x="2168525" y="425450"/>
                </a:lnTo>
                <a:lnTo>
                  <a:pt x="1724025" y="523875"/>
                </a:lnTo>
                <a:lnTo>
                  <a:pt x="1384300" y="596900"/>
                </a:lnTo>
                <a:lnTo>
                  <a:pt x="863600" y="704850"/>
                </a:lnTo>
                <a:lnTo>
                  <a:pt x="317500" y="809625"/>
                </a:lnTo>
                <a:lnTo>
                  <a:pt x="0" y="876300"/>
                </a:lnTo>
                <a:lnTo>
                  <a:pt x="260350" y="1060450"/>
                </a:lnTo>
                <a:lnTo>
                  <a:pt x="669925" y="1050925"/>
                </a:lnTo>
                <a:lnTo>
                  <a:pt x="831850" y="1069975"/>
                </a:lnTo>
                <a:lnTo>
                  <a:pt x="882650" y="1117600"/>
                </a:lnTo>
                <a:lnTo>
                  <a:pt x="911225" y="1177925"/>
                </a:lnTo>
                <a:lnTo>
                  <a:pt x="952500" y="1336675"/>
                </a:lnTo>
                <a:lnTo>
                  <a:pt x="2120900" y="1438275"/>
                </a:lnTo>
                <a:lnTo>
                  <a:pt x="2343150" y="1584325"/>
                </a:lnTo>
                <a:lnTo>
                  <a:pt x="2997200" y="1625600"/>
                </a:lnTo>
                <a:lnTo>
                  <a:pt x="3371850" y="1752600"/>
                </a:lnTo>
                <a:lnTo>
                  <a:pt x="3689350" y="1736725"/>
                </a:lnTo>
                <a:close/>
              </a:path>
            </a:pathLst>
          </a:custGeom>
          <a:solidFill>
            <a:srgbClr val="55A0B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108000" tIns="54000" rIns="108000" bIns="54000" numCol="1" spcCol="72000" rtlCol="0" anchor="ctr">
            <a:spAutoFit/>
          </a:bodyPr>
          <a:lstStyle/>
          <a:p>
            <a:pPr algn="ctr" fontAlgn="base">
              <a:lnSpc>
                <a:spcPct val="110000"/>
              </a:lnSpc>
              <a:spcBef>
                <a:spcPct val="0"/>
              </a:spcBef>
              <a:spcAft>
                <a:spcPct val="0"/>
              </a:spcAft>
              <a:buFont typeface="Wingdings" charset="0"/>
              <a:buNone/>
            </a:pPr>
            <a:endParaRPr lang="en-US" b="1" dirty="0">
              <a:solidFill>
                <a:srgbClr val="000000"/>
              </a:solidFill>
              <a:latin typeface="Arial" charset="0"/>
            </a:endParaRPr>
          </a:p>
        </p:txBody>
      </p:sp>
      <p:sp>
        <p:nvSpPr>
          <p:cNvPr id="2" name="Title 1"/>
          <p:cNvSpPr>
            <a:spLocks noGrp="1"/>
          </p:cNvSpPr>
          <p:nvPr>
            <p:ph type="title"/>
          </p:nvPr>
        </p:nvSpPr>
        <p:spPr/>
        <p:txBody>
          <a:bodyPr/>
          <a:lstStyle/>
          <a:p>
            <a:r>
              <a:rPr lang="en-US" dirty="0" smtClean="0"/>
              <a:t>Energy Performance Value Proposition</a:t>
            </a:r>
            <a:endParaRPr lang="en-US" dirty="0"/>
          </a:p>
        </p:txBody>
      </p:sp>
      <p:sp>
        <p:nvSpPr>
          <p:cNvPr id="71" name="Rectangle 4"/>
          <p:cNvSpPr>
            <a:spLocks noChangeArrowheads="1"/>
          </p:cNvSpPr>
          <p:nvPr/>
        </p:nvSpPr>
        <p:spPr bwMode="auto">
          <a:xfrm>
            <a:off x="6075019" y="1838325"/>
            <a:ext cx="2675281" cy="4327525"/>
          </a:xfrm>
          <a:prstGeom prst="rect">
            <a:avLst/>
          </a:prstGeom>
          <a:solidFill>
            <a:schemeClr val="bg1"/>
          </a:solidFill>
          <a:ln w="9525">
            <a:solidFill>
              <a:schemeClr val="accent1"/>
            </a:solidFill>
            <a:miter lim="800000"/>
            <a:headEnd/>
            <a:tailEnd/>
          </a:ln>
        </p:spPr>
        <p:txBody>
          <a:bodyPr lIns="180000" tIns="0" rIns="396000" bIns="0"/>
          <a:lstStyle/>
          <a:p>
            <a:pPr fontAlgn="base">
              <a:spcBef>
                <a:spcPct val="0"/>
              </a:spcBef>
              <a:spcAft>
                <a:spcPct val="0"/>
              </a:spcAft>
              <a:buClr>
                <a:srgbClr val="D0D3DA"/>
              </a:buClr>
              <a:buFont typeface="Wingdings" pitchFamily="2" charset="2"/>
              <a:buNone/>
              <a:tabLst>
                <a:tab pos="3856038" algn="r"/>
              </a:tabLst>
              <a:defRPr/>
            </a:pPr>
            <a:endParaRPr lang="en-US" sz="1600" kern="0" dirty="0">
              <a:solidFill>
                <a:srgbClr val="000000"/>
              </a:solidFill>
              <a:latin typeface="Arial" charset="0"/>
            </a:endParaRPr>
          </a:p>
        </p:txBody>
      </p:sp>
      <p:sp>
        <p:nvSpPr>
          <p:cNvPr id="72" name="Rectangle 3"/>
          <p:cNvSpPr>
            <a:spLocks noChangeArrowheads="1"/>
          </p:cNvSpPr>
          <p:nvPr/>
        </p:nvSpPr>
        <p:spPr bwMode="auto">
          <a:xfrm>
            <a:off x="6075019" y="1412875"/>
            <a:ext cx="2675281" cy="425451"/>
          </a:xfrm>
          <a:prstGeom prst="rect">
            <a:avLst/>
          </a:prstGeom>
          <a:solidFill>
            <a:schemeClr val="accent3"/>
          </a:solidFill>
          <a:ln w="9525">
            <a:solidFill>
              <a:schemeClr val="accent1"/>
            </a:solidFill>
            <a:miter lim="800000"/>
            <a:headEnd/>
            <a:tailEnd/>
          </a:ln>
        </p:spPr>
        <p:txBody>
          <a:bodyPr lIns="36000" tIns="36000" rIns="36000" bIns="36000" anchor="ctr"/>
          <a:lstStyle/>
          <a:p>
            <a:pPr algn="ctr" fontAlgn="base">
              <a:spcBef>
                <a:spcPct val="0"/>
              </a:spcBef>
              <a:spcAft>
                <a:spcPct val="50000"/>
              </a:spcAft>
              <a:defRPr/>
            </a:pPr>
            <a:r>
              <a:rPr lang="en-US" sz="1400" b="1" kern="0" dirty="0">
                <a:solidFill>
                  <a:srgbClr val="FFFFFF"/>
                </a:solidFill>
                <a:latin typeface="Arial" charset="0"/>
              </a:rPr>
              <a:t>Value Proposition</a:t>
            </a:r>
          </a:p>
        </p:txBody>
      </p:sp>
      <p:sp>
        <p:nvSpPr>
          <p:cNvPr id="105" name="Freeform 30"/>
          <p:cNvSpPr>
            <a:spLocks/>
          </p:cNvSpPr>
          <p:nvPr>
            <p:custDataLst>
              <p:tags r:id="rId2"/>
            </p:custDataLst>
          </p:nvPr>
        </p:nvSpPr>
        <p:spPr bwMode="auto">
          <a:xfrm>
            <a:off x="3560159" y="3271284"/>
            <a:ext cx="2417659" cy="561006"/>
          </a:xfrm>
          <a:custGeom>
            <a:avLst/>
            <a:gdLst>
              <a:gd name="T0" fmla="*/ 0 w 2538"/>
              <a:gd name="T1" fmla="*/ 0 h 780"/>
              <a:gd name="T2" fmla="*/ 2147483647 w 2538"/>
              <a:gd name="T3" fmla="*/ 0 h 780"/>
              <a:gd name="T4" fmla="*/ 2147483647 w 2538"/>
              <a:gd name="T5" fmla="*/ 2147483647 h 780"/>
              <a:gd name="T6" fmla="*/ 2147483647 w 2538"/>
              <a:gd name="T7" fmla="*/ 2147483647 h 780"/>
              <a:gd name="T8" fmla="*/ 2147483647 w 2538"/>
              <a:gd name="T9" fmla="*/ 2147483647 h 780"/>
              <a:gd name="T10" fmla="*/ 2147483647 w 2538"/>
              <a:gd name="T11" fmla="*/ 2147483647 h 780"/>
              <a:gd name="T12" fmla="*/ 2147483647 w 2538"/>
              <a:gd name="T13" fmla="*/ 2147483647 h 780"/>
              <a:gd name="T14" fmla="*/ 2147483647 w 2538"/>
              <a:gd name="T15" fmla="*/ 2147483647 h 780"/>
              <a:gd name="T16" fmla="*/ 2147483647 w 2538"/>
              <a:gd name="T17" fmla="*/ 2147483647 h 780"/>
              <a:gd name="T18" fmla="*/ 2147483647 w 2538"/>
              <a:gd name="T19" fmla="*/ 2147483647 h 780"/>
              <a:gd name="T20" fmla="*/ 2147483647 w 2538"/>
              <a:gd name="T21" fmla="*/ 2147483647 h 780"/>
              <a:gd name="T22" fmla="*/ 2147483647 w 2538"/>
              <a:gd name="T23" fmla="*/ 2147483647 h 780"/>
              <a:gd name="T24" fmla="*/ 2147483647 w 2538"/>
              <a:gd name="T25" fmla="*/ 2147483647 h 780"/>
              <a:gd name="T26" fmla="*/ 2147483647 w 2538"/>
              <a:gd name="T27" fmla="*/ 2147483647 h 780"/>
              <a:gd name="T28" fmla="*/ 2147483647 w 2538"/>
              <a:gd name="T29" fmla="*/ 2147483647 h 780"/>
              <a:gd name="T30" fmla="*/ 2147483647 w 2538"/>
              <a:gd name="T31" fmla="*/ 2147483647 h 780"/>
              <a:gd name="T32" fmla="*/ 2147483647 w 2538"/>
              <a:gd name="T33" fmla="*/ 2147483647 h 780"/>
              <a:gd name="T34" fmla="*/ 2147483647 w 2538"/>
              <a:gd name="T35" fmla="*/ 2147483647 h 780"/>
              <a:gd name="T36" fmla="*/ 2147483647 w 2538"/>
              <a:gd name="T37" fmla="*/ 2147483647 h 780"/>
              <a:gd name="T38" fmla="*/ 2147483647 w 2538"/>
              <a:gd name="T39" fmla="*/ 2147483647 h 780"/>
              <a:gd name="T40" fmla="*/ 2147483647 w 2538"/>
              <a:gd name="T41" fmla="*/ 2147483647 h 780"/>
              <a:gd name="T42" fmla="*/ 2147483647 w 2538"/>
              <a:gd name="T43" fmla="*/ 2147483647 h 780"/>
              <a:gd name="T44" fmla="*/ 2147483647 w 2538"/>
              <a:gd name="T45" fmla="*/ 2147483647 h 780"/>
              <a:gd name="T46" fmla="*/ 2147483647 w 2538"/>
              <a:gd name="T47" fmla="*/ 2147483647 h 780"/>
              <a:gd name="T48" fmla="*/ 2147483647 w 2538"/>
              <a:gd name="T49" fmla="*/ 2147483647 h 780"/>
              <a:gd name="T50" fmla="*/ 2147483647 w 2538"/>
              <a:gd name="T51" fmla="*/ 2147483647 h 780"/>
              <a:gd name="T52" fmla="*/ 2147483647 w 2538"/>
              <a:gd name="T53" fmla="*/ 2147483647 h 780"/>
              <a:gd name="T54" fmla="*/ 2147483647 w 2538"/>
              <a:gd name="T55" fmla="*/ 2147483647 h 780"/>
              <a:gd name="T56" fmla="*/ 2147483647 w 2538"/>
              <a:gd name="T57" fmla="*/ 2147483647 h 780"/>
              <a:gd name="T58" fmla="*/ 2147483647 w 2538"/>
              <a:gd name="T59" fmla="*/ 2147483647 h 780"/>
              <a:gd name="T60" fmla="*/ 2147483647 w 2538"/>
              <a:gd name="T61" fmla="*/ 2147483647 h 780"/>
              <a:gd name="T62" fmla="*/ 2147483647 w 2538"/>
              <a:gd name="T63" fmla="*/ 2147483647 h 780"/>
              <a:gd name="T64" fmla="*/ 2147483647 w 2538"/>
              <a:gd name="T65" fmla="*/ 2147483647 h 780"/>
              <a:gd name="T66" fmla="*/ 2147483647 w 2538"/>
              <a:gd name="T67" fmla="*/ 2147483647 h 780"/>
              <a:gd name="T68" fmla="*/ 2147483647 w 2538"/>
              <a:gd name="T69" fmla="*/ 2147483647 h 780"/>
              <a:gd name="T70" fmla="*/ 2147483647 w 2538"/>
              <a:gd name="T71" fmla="*/ 2147483647 h 780"/>
              <a:gd name="T72" fmla="*/ 2147483647 w 2538"/>
              <a:gd name="T73" fmla="*/ 2147483647 h 780"/>
              <a:gd name="T74" fmla="*/ 2147483647 w 2538"/>
              <a:gd name="T75" fmla="*/ 2147483647 h 780"/>
              <a:gd name="T76" fmla="*/ 2147483647 w 2538"/>
              <a:gd name="T77" fmla="*/ 2147483647 h 780"/>
              <a:gd name="T78" fmla="*/ 0 w 2538"/>
              <a:gd name="T79" fmla="*/ 2147483647 h 780"/>
              <a:gd name="T80" fmla="*/ 0 w 2538"/>
              <a:gd name="T81" fmla="*/ 0 h 7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38"/>
              <a:gd name="T124" fmla="*/ 0 h 780"/>
              <a:gd name="T125" fmla="*/ 2538 w 2538"/>
              <a:gd name="T126" fmla="*/ 780 h 780"/>
              <a:gd name="connsiteX0" fmla="*/ 0 w 10000"/>
              <a:gd name="connsiteY0" fmla="*/ 1821 h 10000"/>
              <a:gd name="connsiteX1" fmla="*/ 299 w 10000"/>
              <a:gd name="connsiteY1" fmla="*/ 0 h 10000"/>
              <a:gd name="connsiteX2" fmla="*/ 559 w 10000"/>
              <a:gd name="connsiteY2" fmla="*/ 51 h 10000"/>
              <a:gd name="connsiteX3" fmla="*/ 827 w 10000"/>
              <a:gd name="connsiteY3" fmla="*/ 154 h 10000"/>
              <a:gd name="connsiteX4" fmla="*/ 1009 w 10000"/>
              <a:gd name="connsiteY4" fmla="*/ 385 h 10000"/>
              <a:gd name="connsiteX5" fmla="*/ 1103 w 10000"/>
              <a:gd name="connsiteY5" fmla="*/ 590 h 10000"/>
              <a:gd name="connsiteX6" fmla="*/ 1158 w 10000"/>
              <a:gd name="connsiteY6" fmla="*/ 949 h 10000"/>
              <a:gd name="connsiteX7" fmla="*/ 1237 w 10000"/>
              <a:gd name="connsiteY7" fmla="*/ 1590 h 10000"/>
              <a:gd name="connsiteX8" fmla="*/ 1284 w 10000"/>
              <a:gd name="connsiteY8" fmla="*/ 2487 h 10000"/>
              <a:gd name="connsiteX9" fmla="*/ 1324 w 10000"/>
              <a:gd name="connsiteY9" fmla="*/ 3103 h 10000"/>
              <a:gd name="connsiteX10" fmla="*/ 1371 w 10000"/>
              <a:gd name="connsiteY10" fmla="*/ 3487 h 10000"/>
              <a:gd name="connsiteX11" fmla="*/ 1387 w 10000"/>
              <a:gd name="connsiteY11" fmla="*/ 3846 h 10000"/>
              <a:gd name="connsiteX12" fmla="*/ 1466 w 10000"/>
              <a:gd name="connsiteY12" fmla="*/ 4154 h 10000"/>
              <a:gd name="connsiteX13" fmla="*/ 1529 w 10000"/>
              <a:gd name="connsiteY13" fmla="*/ 4410 h 10000"/>
              <a:gd name="connsiteX14" fmla="*/ 1726 w 10000"/>
              <a:gd name="connsiteY14" fmla="*/ 4615 h 10000"/>
              <a:gd name="connsiteX15" fmla="*/ 2096 w 10000"/>
              <a:gd name="connsiteY15" fmla="*/ 4769 h 10000"/>
              <a:gd name="connsiteX16" fmla="*/ 2506 w 10000"/>
              <a:gd name="connsiteY16" fmla="*/ 4897 h 10000"/>
              <a:gd name="connsiteX17" fmla="*/ 2506 w 10000"/>
              <a:gd name="connsiteY17" fmla="*/ 5308 h 10000"/>
              <a:gd name="connsiteX18" fmla="*/ 4492 w 10000"/>
              <a:gd name="connsiteY18" fmla="*/ 5667 h 10000"/>
              <a:gd name="connsiteX19" fmla="*/ 5028 w 10000"/>
              <a:gd name="connsiteY19" fmla="*/ 6872 h 10000"/>
              <a:gd name="connsiteX20" fmla="*/ 6738 w 10000"/>
              <a:gd name="connsiteY20" fmla="*/ 7128 h 10000"/>
              <a:gd name="connsiteX21" fmla="*/ 7502 w 10000"/>
              <a:gd name="connsiteY21" fmla="*/ 8538 h 10000"/>
              <a:gd name="connsiteX22" fmla="*/ 10000 w 10000"/>
              <a:gd name="connsiteY22" fmla="*/ 8846 h 10000"/>
              <a:gd name="connsiteX23" fmla="*/ 10000 w 10000"/>
              <a:gd name="connsiteY23" fmla="*/ 10000 h 10000"/>
              <a:gd name="connsiteX24" fmla="*/ 7518 w 10000"/>
              <a:gd name="connsiteY24" fmla="*/ 9718 h 10000"/>
              <a:gd name="connsiteX25" fmla="*/ 6722 w 10000"/>
              <a:gd name="connsiteY25" fmla="*/ 8256 h 10000"/>
              <a:gd name="connsiteX26" fmla="*/ 5020 w 10000"/>
              <a:gd name="connsiteY26" fmla="*/ 7949 h 10000"/>
              <a:gd name="connsiteX27" fmla="*/ 4476 w 10000"/>
              <a:gd name="connsiteY27" fmla="*/ 6795 h 10000"/>
              <a:gd name="connsiteX28" fmla="*/ 2498 w 10000"/>
              <a:gd name="connsiteY28" fmla="*/ 6513 h 10000"/>
              <a:gd name="connsiteX29" fmla="*/ 2120 w 10000"/>
              <a:gd name="connsiteY29" fmla="*/ 6410 h 10000"/>
              <a:gd name="connsiteX30" fmla="*/ 1450 w 10000"/>
              <a:gd name="connsiteY30" fmla="*/ 6128 h 10000"/>
              <a:gd name="connsiteX31" fmla="*/ 1080 w 10000"/>
              <a:gd name="connsiteY31" fmla="*/ 5923 h 10000"/>
              <a:gd name="connsiteX32" fmla="*/ 930 w 10000"/>
              <a:gd name="connsiteY32" fmla="*/ 5667 h 10000"/>
              <a:gd name="connsiteX33" fmla="*/ 827 w 10000"/>
              <a:gd name="connsiteY33" fmla="*/ 4872 h 10000"/>
              <a:gd name="connsiteX34" fmla="*/ 749 w 10000"/>
              <a:gd name="connsiteY34" fmla="*/ 3385 h 10000"/>
              <a:gd name="connsiteX35" fmla="*/ 654 w 10000"/>
              <a:gd name="connsiteY35" fmla="*/ 2308 h 10000"/>
              <a:gd name="connsiteX36" fmla="*/ 559 w 10000"/>
              <a:gd name="connsiteY36" fmla="*/ 1872 h 10000"/>
              <a:gd name="connsiteX37" fmla="*/ 410 w 10000"/>
              <a:gd name="connsiteY37" fmla="*/ 1718 h 10000"/>
              <a:gd name="connsiteX38" fmla="*/ 260 w 10000"/>
              <a:gd name="connsiteY38" fmla="*/ 1641 h 10000"/>
              <a:gd name="connsiteX39" fmla="*/ 0 w 10000"/>
              <a:gd name="connsiteY39" fmla="*/ 1821 h 10000"/>
              <a:gd name="connsiteX0" fmla="*/ 0 w 10000"/>
              <a:gd name="connsiteY0" fmla="*/ 1821 h 10000"/>
              <a:gd name="connsiteX1" fmla="*/ 299 w 10000"/>
              <a:gd name="connsiteY1" fmla="*/ 0 h 10000"/>
              <a:gd name="connsiteX2" fmla="*/ 827 w 10000"/>
              <a:gd name="connsiteY2" fmla="*/ 154 h 10000"/>
              <a:gd name="connsiteX3" fmla="*/ 1009 w 10000"/>
              <a:gd name="connsiteY3" fmla="*/ 385 h 10000"/>
              <a:gd name="connsiteX4" fmla="*/ 1103 w 10000"/>
              <a:gd name="connsiteY4" fmla="*/ 590 h 10000"/>
              <a:gd name="connsiteX5" fmla="*/ 1158 w 10000"/>
              <a:gd name="connsiteY5" fmla="*/ 949 h 10000"/>
              <a:gd name="connsiteX6" fmla="*/ 1237 w 10000"/>
              <a:gd name="connsiteY6" fmla="*/ 1590 h 10000"/>
              <a:gd name="connsiteX7" fmla="*/ 1284 w 10000"/>
              <a:gd name="connsiteY7" fmla="*/ 2487 h 10000"/>
              <a:gd name="connsiteX8" fmla="*/ 1324 w 10000"/>
              <a:gd name="connsiteY8" fmla="*/ 3103 h 10000"/>
              <a:gd name="connsiteX9" fmla="*/ 1371 w 10000"/>
              <a:gd name="connsiteY9" fmla="*/ 3487 h 10000"/>
              <a:gd name="connsiteX10" fmla="*/ 1387 w 10000"/>
              <a:gd name="connsiteY10" fmla="*/ 3846 h 10000"/>
              <a:gd name="connsiteX11" fmla="*/ 1466 w 10000"/>
              <a:gd name="connsiteY11" fmla="*/ 4154 h 10000"/>
              <a:gd name="connsiteX12" fmla="*/ 1529 w 10000"/>
              <a:gd name="connsiteY12" fmla="*/ 4410 h 10000"/>
              <a:gd name="connsiteX13" fmla="*/ 1726 w 10000"/>
              <a:gd name="connsiteY13" fmla="*/ 4615 h 10000"/>
              <a:gd name="connsiteX14" fmla="*/ 2096 w 10000"/>
              <a:gd name="connsiteY14" fmla="*/ 4769 h 10000"/>
              <a:gd name="connsiteX15" fmla="*/ 2506 w 10000"/>
              <a:gd name="connsiteY15" fmla="*/ 4897 h 10000"/>
              <a:gd name="connsiteX16" fmla="*/ 2506 w 10000"/>
              <a:gd name="connsiteY16" fmla="*/ 5308 h 10000"/>
              <a:gd name="connsiteX17" fmla="*/ 4492 w 10000"/>
              <a:gd name="connsiteY17" fmla="*/ 5667 h 10000"/>
              <a:gd name="connsiteX18" fmla="*/ 5028 w 10000"/>
              <a:gd name="connsiteY18" fmla="*/ 6872 h 10000"/>
              <a:gd name="connsiteX19" fmla="*/ 6738 w 10000"/>
              <a:gd name="connsiteY19" fmla="*/ 7128 h 10000"/>
              <a:gd name="connsiteX20" fmla="*/ 7502 w 10000"/>
              <a:gd name="connsiteY20" fmla="*/ 8538 h 10000"/>
              <a:gd name="connsiteX21" fmla="*/ 10000 w 10000"/>
              <a:gd name="connsiteY21" fmla="*/ 8846 h 10000"/>
              <a:gd name="connsiteX22" fmla="*/ 10000 w 10000"/>
              <a:gd name="connsiteY22" fmla="*/ 10000 h 10000"/>
              <a:gd name="connsiteX23" fmla="*/ 7518 w 10000"/>
              <a:gd name="connsiteY23" fmla="*/ 9718 h 10000"/>
              <a:gd name="connsiteX24" fmla="*/ 6722 w 10000"/>
              <a:gd name="connsiteY24" fmla="*/ 8256 h 10000"/>
              <a:gd name="connsiteX25" fmla="*/ 5020 w 10000"/>
              <a:gd name="connsiteY25" fmla="*/ 7949 h 10000"/>
              <a:gd name="connsiteX26" fmla="*/ 4476 w 10000"/>
              <a:gd name="connsiteY26" fmla="*/ 6795 h 10000"/>
              <a:gd name="connsiteX27" fmla="*/ 2498 w 10000"/>
              <a:gd name="connsiteY27" fmla="*/ 6513 h 10000"/>
              <a:gd name="connsiteX28" fmla="*/ 2120 w 10000"/>
              <a:gd name="connsiteY28" fmla="*/ 6410 h 10000"/>
              <a:gd name="connsiteX29" fmla="*/ 1450 w 10000"/>
              <a:gd name="connsiteY29" fmla="*/ 6128 h 10000"/>
              <a:gd name="connsiteX30" fmla="*/ 1080 w 10000"/>
              <a:gd name="connsiteY30" fmla="*/ 5923 h 10000"/>
              <a:gd name="connsiteX31" fmla="*/ 930 w 10000"/>
              <a:gd name="connsiteY31" fmla="*/ 5667 h 10000"/>
              <a:gd name="connsiteX32" fmla="*/ 827 w 10000"/>
              <a:gd name="connsiteY32" fmla="*/ 4872 h 10000"/>
              <a:gd name="connsiteX33" fmla="*/ 749 w 10000"/>
              <a:gd name="connsiteY33" fmla="*/ 3385 h 10000"/>
              <a:gd name="connsiteX34" fmla="*/ 654 w 10000"/>
              <a:gd name="connsiteY34" fmla="*/ 2308 h 10000"/>
              <a:gd name="connsiteX35" fmla="*/ 559 w 10000"/>
              <a:gd name="connsiteY35" fmla="*/ 1872 h 10000"/>
              <a:gd name="connsiteX36" fmla="*/ 410 w 10000"/>
              <a:gd name="connsiteY36" fmla="*/ 1718 h 10000"/>
              <a:gd name="connsiteX37" fmla="*/ 260 w 10000"/>
              <a:gd name="connsiteY37" fmla="*/ 1641 h 10000"/>
              <a:gd name="connsiteX38" fmla="*/ 0 w 10000"/>
              <a:gd name="connsiteY38" fmla="*/ 1821 h 10000"/>
              <a:gd name="connsiteX0" fmla="*/ 1237 w 10000"/>
              <a:gd name="connsiteY0" fmla="*/ 1590 h 10000"/>
              <a:gd name="connsiteX1" fmla="*/ 1284 w 10000"/>
              <a:gd name="connsiteY1" fmla="*/ 2487 h 10000"/>
              <a:gd name="connsiteX2" fmla="*/ 1324 w 10000"/>
              <a:gd name="connsiteY2" fmla="*/ 3103 h 10000"/>
              <a:gd name="connsiteX3" fmla="*/ 1371 w 10000"/>
              <a:gd name="connsiteY3" fmla="*/ 3487 h 10000"/>
              <a:gd name="connsiteX4" fmla="*/ 1387 w 10000"/>
              <a:gd name="connsiteY4" fmla="*/ 3846 h 10000"/>
              <a:gd name="connsiteX5" fmla="*/ 1466 w 10000"/>
              <a:gd name="connsiteY5" fmla="*/ 4154 h 10000"/>
              <a:gd name="connsiteX6" fmla="*/ 1529 w 10000"/>
              <a:gd name="connsiteY6" fmla="*/ 4410 h 10000"/>
              <a:gd name="connsiteX7" fmla="*/ 1726 w 10000"/>
              <a:gd name="connsiteY7" fmla="*/ 4615 h 10000"/>
              <a:gd name="connsiteX8" fmla="*/ 2096 w 10000"/>
              <a:gd name="connsiteY8" fmla="*/ 4769 h 10000"/>
              <a:gd name="connsiteX9" fmla="*/ 2506 w 10000"/>
              <a:gd name="connsiteY9" fmla="*/ 4897 h 10000"/>
              <a:gd name="connsiteX10" fmla="*/ 2506 w 10000"/>
              <a:gd name="connsiteY10" fmla="*/ 5308 h 10000"/>
              <a:gd name="connsiteX11" fmla="*/ 4492 w 10000"/>
              <a:gd name="connsiteY11" fmla="*/ 5667 h 10000"/>
              <a:gd name="connsiteX12" fmla="*/ 5028 w 10000"/>
              <a:gd name="connsiteY12" fmla="*/ 6872 h 10000"/>
              <a:gd name="connsiteX13" fmla="*/ 6738 w 10000"/>
              <a:gd name="connsiteY13" fmla="*/ 7128 h 10000"/>
              <a:gd name="connsiteX14" fmla="*/ 7502 w 10000"/>
              <a:gd name="connsiteY14" fmla="*/ 8538 h 10000"/>
              <a:gd name="connsiteX15" fmla="*/ 10000 w 10000"/>
              <a:gd name="connsiteY15" fmla="*/ 8846 h 10000"/>
              <a:gd name="connsiteX16" fmla="*/ 10000 w 10000"/>
              <a:gd name="connsiteY16" fmla="*/ 10000 h 10000"/>
              <a:gd name="connsiteX17" fmla="*/ 7518 w 10000"/>
              <a:gd name="connsiteY17" fmla="*/ 9718 h 10000"/>
              <a:gd name="connsiteX18" fmla="*/ 6722 w 10000"/>
              <a:gd name="connsiteY18" fmla="*/ 8256 h 10000"/>
              <a:gd name="connsiteX19" fmla="*/ 5020 w 10000"/>
              <a:gd name="connsiteY19" fmla="*/ 7949 h 10000"/>
              <a:gd name="connsiteX20" fmla="*/ 4476 w 10000"/>
              <a:gd name="connsiteY20" fmla="*/ 6795 h 10000"/>
              <a:gd name="connsiteX21" fmla="*/ 2498 w 10000"/>
              <a:gd name="connsiteY21" fmla="*/ 6513 h 10000"/>
              <a:gd name="connsiteX22" fmla="*/ 2120 w 10000"/>
              <a:gd name="connsiteY22" fmla="*/ 6410 h 10000"/>
              <a:gd name="connsiteX23" fmla="*/ 1450 w 10000"/>
              <a:gd name="connsiteY23" fmla="*/ 6128 h 10000"/>
              <a:gd name="connsiteX24" fmla="*/ 1080 w 10000"/>
              <a:gd name="connsiteY24" fmla="*/ 5923 h 10000"/>
              <a:gd name="connsiteX25" fmla="*/ 930 w 10000"/>
              <a:gd name="connsiteY25" fmla="*/ 5667 h 10000"/>
              <a:gd name="connsiteX26" fmla="*/ 827 w 10000"/>
              <a:gd name="connsiteY26" fmla="*/ 4872 h 10000"/>
              <a:gd name="connsiteX27" fmla="*/ 749 w 10000"/>
              <a:gd name="connsiteY27" fmla="*/ 3385 h 10000"/>
              <a:gd name="connsiteX28" fmla="*/ 654 w 10000"/>
              <a:gd name="connsiteY28" fmla="*/ 2308 h 10000"/>
              <a:gd name="connsiteX29" fmla="*/ 559 w 10000"/>
              <a:gd name="connsiteY29" fmla="*/ 1872 h 10000"/>
              <a:gd name="connsiteX30" fmla="*/ 410 w 10000"/>
              <a:gd name="connsiteY30" fmla="*/ 1718 h 10000"/>
              <a:gd name="connsiteX31" fmla="*/ 260 w 10000"/>
              <a:gd name="connsiteY31" fmla="*/ 1641 h 10000"/>
              <a:gd name="connsiteX32" fmla="*/ 0 w 10000"/>
              <a:gd name="connsiteY32" fmla="*/ 1821 h 10000"/>
              <a:gd name="connsiteX33" fmla="*/ 299 w 10000"/>
              <a:gd name="connsiteY33" fmla="*/ 0 h 10000"/>
              <a:gd name="connsiteX34" fmla="*/ 827 w 10000"/>
              <a:gd name="connsiteY34" fmla="*/ 154 h 10000"/>
              <a:gd name="connsiteX35" fmla="*/ 1009 w 10000"/>
              <a:gd name="connsiteY35" fmla="*/ 385 h 10000"/>
              <a:gd name="connsiteX36" fmla="*/ 1103 w 10000"/>
              <a:gd name="connsiteY36" fmla="*/ 590 h 10000"/>
              <a:gd name="connsiteX37" fmla="*/ 1385 w 10000"/>
              <a:gd name="connsiteY37" fmla="*/ 1687 h 10000"/>
              <a:gd name="connsiteX0" fmla="*/ 1237 w 10000"/>
              <a:gd name="connsiteY0" fmla="*/ 1590 h 10000"/>
              <a:gd name="connsiteX1" fmla="*/ 1284 w 10000"/>
              <a:gd name="connsiteY1" fmla="*/ 2487 h 10000"/>
              <a:gd name="connsiteX2" fmla="*/ 1324 w 10000"/>
              <a:gd name="connsiteY2" fmla="*/ 3103 h 10000"/>
              <a:gd name="connsiteX3" fmla="*/ 1371 w 10000"/>
              <a:gd name="connsiteY3" fmla="*/ 3487 h 10000"/>
              <a:gd name="connsiteX4" fmla="*/ 1387 w 10000"/>
              <a:gd name="connsiteY4" fmla="*/ 3846 h 10000"/>
              <a:gd name="connsiteX5" fmla="*/ 1466 w 10000"/>
              <a:gd name="connsiteY5" fmla="*/ 4154 h 10000"/>
              <a:gd name="connsiteX6" fmla="*/ 1529 w 10000"/>
              <a:gd name="connsiteY6" fmla="*/ 4410 h 10000"/>
              <a:gd name="connsiteX7" fmla="*/ 1726 w 10000"/>
              <a:gd name="connsiteY7" fmla="*/ 4615 h 10000"/>
              <a:gd name="connsiteX8" fmla="*/ 2096 w 10000"/>
              <a:gd name="connsiteY8" fmla="*/ 4769 h 10000"/>
              <a:gd name="connsiteX9" fmla="*/ 2506 w 10000"/>
              <a:gd name="connsiteY9" fmla="*/ 4897 h 10000"/>
              <a:gd name="connsiteX10" fmla="*/ 2506 w 10000"/>
              <a:gd name="connsiteY10" fmla="*/ 5308 h 10000"/>
              <a:gd name="connsiteX11" fmla="*/ 4492 w 10000"/>
              <a:gd name="connsiteY11" fmla="*/ 5667 h 10000"/>
              <a:gd name="connsiteX12" fmla="*/ 5028 w 10000"/>
              <a:gd name="connsiteY12" fmla="*/ 6872 h 10000"/>
              <a:gd name="connsiteX13" fmla="*/ 6738 w 10000"/>
              <a:gd name="connsiteY13" fmla="*/ 7128 h 10000"/>
              <a:gd name="connsiteX14" fmla="*/ 7502 w 10000"/>
              <a:gd name="connsiteY14" fmla="*/ 8538 h 10000"/>
              <a:gd name="connsiteX15" fmla="*/ 10000 w 10000"/>
              <a:gd name="connsiteY15" fmla="*/ 8846 h 10000"/>
              <a:gd name="connsiteX16" fmla="*/ 10000 w 10000"/>
              <a:gd name="connsiteY16" fmla="*/ 10000 h 10000"/>
              <a:gd name="connsiteX17" fmla="*/ 7518 w 10000"/>
              <a:gd name="connsiteY17" fmla="*/ 9718 h 10000"/>
              <a:gd name="connsiteX18" fmla="*/ 6722 w 10000"/>
              <a:gd name="connsiteY18" fmla="*/ 8256 h 10000"/>
              <a:gd name="connsiteX19" fmla="*/ 5020 w 10000"/>
              <a:gd name="connsiteY19" fmla="*/ 7949 h 10000"/>
              <a:gd name="connsiteX20" fmla="*/ 4476 w 10000"/>
              <a:gd name="connsiteY20" fmla="*/ 6795 h 10000"/>
              <a:gd name="connsiteX21" fmla="*/ 2498 w 10000"/>
              <a:gd name="connsiteY21" fmla="*/ 6513 h 10000"/>
              <a:gd name="connsiteX22" fmla="*/ 2120 w 10000"/>
              <a:gd name="connsiteY22" fmla="*/ 6410 h 10000"/>
              <a:gd name="connsiteX23" fmla="*/ 1450 w 10000"/>
              <a:gd name="connsiteY23" fmla="*/ 6128 h 10000"/>
              <a:gd name="connsiteX24" fmla="*/ 1080 w 10000"/>
              <a:gd name="connsiteY24" fmla="*/ 5923 h 10000"/>
              <a:gd name="connsiteX25" fmla="*/ 930 w 10000"/>
              <a:gd name="connsiteY25" fmla="*/ 5667 h 10000"/>
              <a:gd name="connsiteX26" fmla="*/ 827 w 10000"/>
              <a:gd name="connsiteY26" fmla="*/ 4872 h 10000"/>
              <a:gd name="connsiteX27" fmla="*/ 749 w 10000"/>
              <a:gd name="connsiteY27" fmla="*/ 3385 h 10000"/>
              <a:gd name="connsiteX28" fmla="*/ 654 w 10000"/>
              <a:gd name="connsiteY28" fmla="*/ 2308 h 10000"/>
              <a:gd name="connsiteX29" fmla="*/ 559 w 10000"/>
              <a:gd name="connsiteY29" fmla="*/ 1872 h 10000"/>
              <a:gd name="connsiteX30" fmla="*/ 410 w 10000"/>
              <a:gd name="connsiteY30" fmla="*/ 1718 h 10000"/>
              <a:gd name="connsiteX31" fmla="*/ 260 w 10000"/>
              <a:gd name="connsiteY31" fmla="*/ 1641 h 10000"/>
              <a:gd name="connsiteX32" fmla="*/ 0 w 10000"/>
              <a:gd name="connsiteY32" fmla="*/ 1821 h 10000"/>
              <a:gd name="connsiteX33" fmla="*/ 299 w 10000"/>
              <a:gd name="connsiteY33" fmla="*/ 0 h 10000"/>
              <a:gd name="connsiteX34" fmla="*/ 827 w 10000"/>
              <a:gd name="connsiteY34" fmla="*/ 154 h 10000"/>
              <a:gd name="connsiteX35" fmla="*/ 1009 w 10000"/>
              <a:gd name="connsiteY35" fmla="*/ 385 h 10000"/>
              <a:gd name="connsiteX36" fmla="*/ 1103 w 10000"/>
              <a:gd name="connsiteY36" fmla="*/ 590 h 10000"/>
              <a:gd name="connsiteX0" fmla="*/ 1237 w 10000"/>
              <a:gd name="connsiteY0" fmla="*/ 1590 h 10000"/>
              <a:gd name="connsiteX1" fmla="*/ 1324 w 10000"/>
              <a:gd name="connsiteY1" fmla="*/ 3103 h 10000"/>
              <a:gd name="connsiteX2" fmla="*/ 1371 w 10000"/>
              <a:gd name="connsiteY2" fmla="*/ 3487 h 10000"/>
              <a:gd name="connsiteX3" fmla="*/ 1387 w 10000"/>
              <a:gd name="connsiteY3" fmla="*/ 3846 h 10000"/>
              <a:gd name="connsiteX4" fmla="*/ 1466 w 10000"/>
              <a:gd name="connsiteY4" fmla="*/ 4154 h 10000"/>
              <a:gd name="connsiteX5" fmla="*/ 1529 w 10000"/>
              <a:gd name="connsiteY5" fmla="*/ 4410 h 10000"/>
              <a:gd name="connsiteX6" fmla="*/ 1726 w 10000"/>
              <a:gd name="connsiteY6" fmla="*/ 4615 h 10000"/>
              <a:gd name="connsiteX7" fmla="*/ 2096 w 10000"/>
              <a:gd name="connsiteY7" fmla="*/ 4769 h 10000"/>
              <a:gd name="connsiteX8" fmla="*/ 2506 w 10000"/>
              <a:gd name="connsiteY8" fmla="*/ 4897 h 10000"/>
              <a:gd name="connsiteX9" fmla="*/ 2506 w 10000"/>
              <a:gd name="connsiteY9" fmla="*/ 5308 h 10000"/>
              <a:gd name="connsiteX10" fmla="*/ 4492 w 10000"/>
              <a:gd name="connsiteY10" fmla="*/ 5667 h 10000"/>
              <a:gd name="connsiteX11" fmla="*/ 5028 w 10000"/>
              <a:gd name="connsiteY11" fmla="*/ 6872 h 10000"/>
              <a:gd name="connsiteX12" fmla="*/ 6738 w 10000"/>
              <a:gd name="connsiteY12" fmla="*/ 7128 h 10000"/>
              <a:gd name="connsiteX13" fmla="*/ 7502 w 10000"/>
              <a:gd name="connsiteY13" fmla="*/ 8538 h 10000"/>
              <a:gd name="connsiteX14" fmla="*/ 10000 w 10000"/>
              <a:gd name="connsiteY14" fmla="*/ 8846 h 10000"/>
              <a:gd name="connsiteX15" fmla="*/ 10000 w 10000"/>
              <a:gd name="connsiteY15" fmla="*/ 10000 h 10000"/>
              <a:gd name="connsiteX16" fmla="*/ 7518 w 10000"/>
              <a:gd name="connsiteY16" fmla="*/ 9718 h 10000"/>
              <a:gd name="connsiteX17" fmla="*/ 6722 w 10000"/>
              <a:gd name="connsiteY17" fmla="*/ 8256 h 10000"/>
              <a:gd name="connsiteX18" fmla="*/ 5020 w 10000"/>
              <a:gd name="connsiteY18" fmla="*/ 7949 h 10000"/>
              <a:gd name="connsiteX19" fmla="*/ 4476 w 10000"/>
              <a:gd name="connsiteY19" fmla="*/ 6795 h 10000"/>
              <a:gd name="connsiteX20" fmla="*/ 2498 w 10000"/>
              <a:gd name="connsiteY20" fmla="*/ 6513 h 10000"/>
              <a:gd name="connsiteX21" fmla="*/ 2120 w 10000"/>
              <a:gd name="connsiteY21" fmla="*/ 6410 h 10000"/>
              <a:gd name="connsiteX22" fmla="*/ 1450 w 10000"/>
              <a:gd name="connsiteY22" fmla="*/ 6128 h 10000"/>
              <a:gd name="connsiteX23" fmla="*/ 1080 w 10000"/>
              <a:gd name="connsiteY23" fmla="*/ 5923 h 10000"/>
              <a:gd name="connsiteX24" fmla="*/ 930 w 10000"/>
              <a:gd name="connsiteY24" fmla="*/ 5667 h 10000"/>
              <a:gd name="connsiteX25" fmla="*/ 827 w 10000"/>
              <a:gd name="connsiteY25" fmla="*/ 4872 h 10000"/>
              <a:gd name="connsiteX26" fmla="*/ 749 w 10000"/>
              <a:gd name="connsiteY26" fmla="*/ 3385 h 10000"/>
              <a:gd name="connsiteX27" fmla="*/ 654 w 10000"/>
              <a:gd name="connsiteY27" fmla="*/ 2308 h 10000"/>
              <a:gd name="connsiteX28" fmla="*/ 559 w 10000"/>
              <a:gd name="connsiteY28" fmla="*/ 1872 h 10000"/>
              <a:gd name="connsiteX29" fmla="*/ 410 w 10000"/>
              <a:gd name="connsiteY29" fmla="*/ 1718 h 10000"/>
              <a:gd name="connsiteX30" fmla="*/ 260 w 10000"/>
              <a:gd name="connsiteY30" fmla="*/ 1641 h 10000"/>
              <a:gd name="connsiteX31" fmla="*/ 0 w 10000"/>
              <a:gd name="connsiteY31" fmla="*/ 1821 h 10000"/>
              <a:gd name="connsiteX32" fmla="*/ 299 w 10000"/>
              <a:gd name="connsiteY32" fmla="*/ 0 h 10000"/>
              <a:gd name="connsiteX33" fmla="*/ 827 w 10000"/>
              <a:gd name="connsiteY33" fmla="*/ 154 h 10000"/>
              <a:gd name="connsiteX34" fmla="*/ 1009 w 10000"/>
              <a:gd name="connsiteY34" fmla="*/ 385 h 10000"/>
              <a:gd name="connsiteX35" fmla="*/ 1103 w 10000"/>
              <a:gd name="connsiteY35" fmla="*/ 590 h 10000"/>
              <a:gd name="connsiteX0" fmla="*/ 1237 w 10000"/>
              <a:gd name="connsiteY0" fmla="*/ 1590 h 10000"/>
              <a:gd name="connsiteX1" fmla="*/ 1371 w 10000"/>
              <a:gd name="connsiteY1" fmla="*/ 3487 h 10000"/>
              <a:gd name="connsiteX2" fmla="*/ 1387 w 10000"/>
              <a:gd name="connsiteY2" fmla="*/ 3846 h 10000"/>
              <a:gd name="connsiteX3" fmla="*/ 1466 w 10000"/>
              <a:gd name="connsiteY3" fmla="*/ 4154 h 10000"/>
              <a:gd name="connsiteX4" fmla="*/ 1529 w 10000"/>
              <a:gd name="connsiteY4" fmla="*/ 4410 h 10000"/>
              <a:gd name="connsiteX5" fmla="*/ 1726 w 10000"/>
              <a:gd name="connsiteY5" fmla="*/ 4615 h 10000"/>
              <a:gd name="connsiteX6" fmla="*/ 2096 w 10000"/>
              <a:gd name="connsiteY6" fmla="*/ 4769 h 10000"/>
              <a:gd name="connsiteX7" fmla="*/ 2506 w 10000"/>
              <a:gd name="connsiteY7" fmla="*/ 4897 h 10000"/>
              <a:gd name="connsiteX8" fmla="*/ 2506 w 10000"/>
              <a:gd name="connsiteY8" fmla="*/ 5308 h 10000"/>
              <a:gd name="connsiteX9" fmla="*/ 4492 w 10000"/>
              <a:gd name="connsiteY9" fmla="*/ 5667 h 10000"/>
              <a:gd name="connsiteX10" fmla="*/ 5028 w 10000"/>
              <a:gd name="connsiteY10" fmla="*/ 6872 h 10000"/>
              <a:gd name="connsiteX11" fmla="*/ 6738 w 10000"/>
              <a:gd name="connsiteY11" fmla="*/ 7128 h 10000"/>
              <a:gd name="connsiteX12" fmla="*/ 7502 w 10000"/>
              <a:gd name="connsiteY12" fmla="*/ 8538 h 10000"/>
              <a:gd name="connsiteX13" fmla="*/ 10000 w 10000"/>
              <a:gd name="connsiteY13" fmla="*/ 8846 h 10000"/>
              <a:gd name="connsiteX14" fmla="*/ 10000 w 10000"/>
              <a:gd name="connsiteY14" fmla="*/ 10000 h 10000"/>
              <a:gd name="connsiteX15" fmla="*/ 7518 w 10000"/>
              <a:gd name="connsiteY15" fmla="*/ 9718 h 10000"/>
              <a:gd name="connsiteX16" fmla="*/ 6722 w 10000"/>
              <a:gd name="connsiteY16" fmla="*/ 8256 h 10000"/>
              <a:gd name="connsiteX17" fmla="*/ 5020 w 10000"/>
              <a:gd name="connsiteY17" fmla="*/ 7949 h 10000"/>
              <a:gd name="connsiteX18" fmla="*/ 4476 w 10000"/>
              <a:gd name="connsiteY18" fmla="*/ 6795 h 10000"/>
              <a:gd name="connsiteX19" fmla="*/ 2498 w 10000"/>
              <a:gd name="connsiteY19" fmla="*/ 6513 h 10000"/>
              <a:gd name="connsiteX20" fmla="*/ 2120 w 10000"/>
              <a:gd name="connsiteY20" fmla="*/ 6410 h 10000"/>
              <a:gd name="connsiteX21" fmla="*/ 1450 w 10000"/>
              <a:gd name="connsiteY21" fmla="*/ 6128 h 10000"/>
              <a:gd name="connsiteX22" fmla="*/ 1080 w 10000"/>
              <a:gd name="connsiteY22" fmla="*/ 5923 h 10000"/>
              <a:gd name="connsiteX23" fmla="*/ 930 w 10000"/>
              <a:gd name="connsiteY23" fmla="*/ 5667 h 10000"/>
              <a:gd name="connsiteX24" fmla="*/ 827 w 10000"/>
              <a:gd name="connsiteY24" fmla="*/ 4872 h 10000"/>
              <a:gd name="connsiteX25" fmla="*/ 749 w 10000"/>
              <a:gd name="connsiteY25" fmla="*/ 3385 h 10000"/>
              <a:gd name="connsiteX26" fmla="*/ 654 w 10000"/>
              <a:gd name="connsiteY26" fmla="*/ 2308 h 10000"/>
              <a:gd name="connsiteX27" fmla="*/ 559 w 10000"/>
              <a:gd name="connsiteY27" fmla="*/ 1872 h 10000"/>
              <a:gd name="connsiteX28" fmla="*/ 410 w 10000"/>
              <a:gd name="connsiteY28" fmla="*/ 1718 h 10000"/>
              <a:gd name="connsiteX29" fmla="*/ 260 w 10000"/>
              <a:gd name="connsiteY29" fmla="*/ 1641 h 10000"/>
              <a:gd name="connsiteX30" fmla="*/ 0 w 10000"/>
              <a:gd name="connsiteY30" fmla="*/ 1821 h 10000"/>
              <a:gd name="connsiteX31" fmla="*/ 299 w 10000"/>
              <a:gd name="connsiteY31" fmla="*/ 0 h 10000"/>
              <a:gd name="connsiteX32" fmla="*/ 827 w 10000"/>
              <a:gd name="connsiteY32" fmla="*/ 154 h 10000"/>
              <a:gd name="connsiteX33" fmla="*/ 1009 w 10000"/>
              <a:gd name="connsiteY33" fmla="*/ 385 h 10000"/>
              <a:gd name="connsiteX34" fmla="*/ 1103 w 10000"/>
              <a:gd name="connsiteY34" fmla="*/ 590 h 10000"/>
              <a:gd name="connsiteX0" fmla="*/ 1237 w 10000"/>
              <a:gd name="connsiteY0" fmla="*/ 1590 h 10000"/>
              <a:gd name="connsiteX1" fmla="*/ 1387 w 10000"/>
              <a:gd name="connsiteY1" fmla="*/ 3846 h 10000"/>
              <a:gd name="connsiteX2" fmla="*/ 1466 w 10000"/>
              <a:gd name="connsiteY2" fmla="*/ 4154 h 10000"/>
              <a:gd name="connsiteX3" fmla="*/ 1529 w 10000"/>
              <a:gd name="connsiteY3" fmla="*/ 4410 h 10000"/>
              <a:gd name="connsiteX4" fmla="*/ 1726 w 10000"/>
              <a:gd name="connsiteY4" fmla="*/ 4615 h 10000"/>
              <a:gd name="connsiteX5" fmla="*/ 2096 w 10000"/>
              <a:gd name="connsiteY5" fmla="*/ 4769 h 10000"/>
              <a:gd name="connsiteX6" fmla="*/ 2506 w 10000"/>
              <a:gd name="connsiteY6" fmla="*/ 4897 h 10000"/>
              <a:gd name="connsiteX7" fmla="*/ 2506 w 10000"/>
              <a:gd name="connsiteY7" fmla="*/ 5308 h 10000"/>
              <a:gd name="connsiteX8" fmla="*/ 4492 w 10000"/>
              <a:gd name="connsiteY8" fmla="*/ 5667 h 10000"/>
              <a:gd name="connsiteX9" fmla="*/ 5028 w 10000"/>
              <a:gd name="connsiteY9" fmla="*/ 6872 h 10000"/>
              <a:gd name="connsiteX10" fmla="*/ 6738 w 10000"/>
              <a:gd name="connsiteY10" fmla="*/ 7128 h 10000"/>
              <a:gd name="connsiteX11" fmla="*/ 7502 w 10000"/>
              <a:gd name="connsiteY11" fmla="*/ 8538 h 10000"/>
              <a:gd name="connsiteX12" fmla="*/ 10000 w 10000"/>
              <a:gd name="connsiteY12" fmla="*/ 8846 h 10000"/>
              <a:gd name="connsiteX13" fmla="*/ 10000 w 10000"/>
              <a:gd name="connsiteY13" fmla="*/ 10000 h 10000"/>
              <a:gd name="connsiteX14" fmla="*/ 7518 w 10000"/>
              <a:gd name="connsiteY14" fmla="*/ 9718 h 10000"/>
              <a:gd name="connsiteX15" fmla="*/ 6722 w 10000"/>
              <a:gd name="connsiteY15" fmla="*/ 8256 h 10000"/>
              <a:gd name="connsiteX16" fmla="*/ 5020 w 10000"/>
              <a:gd name="connsiteY16" fmla="*/ 7949 h 10000"/>
              <a:gd name="connsiteX17" fmla="*/ 4476 w 10000"/>
              <a:gd name="connsiteY17" fmla="*/ 6795 h 10000"/>
              <a:gd name="connsiteX18" fmla="*/ 2498 w 10000"/>
              <a:gd name="connsiteY18" fmla="*/ 6513 h 10000"/>
              <a:gd name="connsiteX19" fmla="*/ 2120 w 10000"/>
              <a:gd name="connsiteY19" fmla="*/ 6410 h 10000"/>
              <a:gd name="connsiteX20" fmla="*/ 1450 w 10000"/>
              <a:gd name="connsiteY20" fmla="*/ 6128 h 10000"/>
              <a:gd name="connsiteX21" fmla="*/ 1080 w 10000"/>
              <a:gd name="connsiteY21" fmla="*/ 5923 h 10000"/>
              <a:gd name="connsiteX22" fmla="*/ 930 w 10000"/>
              <a:gd name="connsiteY22" fmla="*/ 5667 h 10000"/>
              <a:gd name="connsiteX23" fmla="*/ 827 w 10000"/>
              <a:gd name="connsiteY23" fmla="*/ 4872 h 10000"/>
              <a:gd name="connsiteX24" fmla="*/ 749 w 10000"/>
              <a:gd name="connsiteY24" fmla="*/ 3385 h 10000"/>
              <a:gd name="connsiteX25" fmla="*/ 654 w 10000"/>
              <a:gd name="connsiteY25" fmla="*/ 2308 h 10000"/>
              <a:gd name="connsiteX26" fmla="*/ 559 w 10000"/>
              <a:gd name="connsiteY26" fmla="*/ 1872 h 10000"/>
              <a:gd name="connsiteX27" fmla="*/ 410 w 10000"/>
              <a:gd name="connsiteY27" fmla="*/ 1718 h 10000"/>
              <a:gd name="connsiteX28" fmla="*/ 260 w 10000"/>
              <a:gd name="connsiteY28" fmla="*/ 1641 h 10000"/>
              <a:gd name="connsiteX29" fmla="*/ 0 w 10000"/>
              <a:gd name="connsiteY29" fmla="*/ 1821 h 10000"/>
              <a:gd name="connsiteX30" fmla="*/ 299 w 10000"/>
              <a:gd name="connsiteY30" fmla="*/ 0 h 10000"/>
              <a:gd name="connsiteX31" fmla="*/ 827 w 10000"/>
              <a:gd name="connsiteY31" fmla="*/ 154 h 10000"/>
              <a:gd name="connsiteX32" fmla="*/ 1009 w 10000"/>
              <a:gd name="connsiteY32" fmla="*/ 385 h 10000"/>
              <a:gd name="connsiteX33" fmla="*/ 1103 w 10000"/>
              <a:gd name="connsiteY33" fmla="*/ 590 h 10000"/>
              <a:gd name="connsiteX0" fmla="*/ 1237 w 10000"/>
              <a:gd name="connsiteY0" fmla="*/ 1590 h 10000"/>
              <a:gd name="connsiteX1" fmla="*/ 1466 w 10000"/>
              <a:gd name="connsiteY1" fmla="*/ 4154 h 10000"/>
              <a:gd name="connsiteX2" fmla="*/ 1529 w 10000"/>
              <a:gd name="connsiteY2" fmla="*/ 4410 h 10000"/>
              <a:gd name="connsiteX3" fmla="*/ 1726 w 10000"/>
              <a:gd name="connsiteY3" fmla="*/ 4615 h 10000"/>
              <a:gd name="connsiteX4" fmla="*/ 2096 w 10000"/>
              <a:gd name="connsiteY4" fmla="*/ 4769 h 10000"/>
              <a:gd name="connsiteX5" fmla="*/ 2506 w 10000"/>
              <a:gd name="connsiteY5" fmla="*/ 4897 h 10000"/>
              <a:gd name="connsiteX6" fmla="*/ 2506 w 10000"/>
              <a:gd name="connsiteY6" fmla="*/ 5308 h 10000"/>
              <a:gd name="connsiteX7" fmla="*/ 4492 w 10000"/>
              <a:gd name="connsiteY7" fmla="*/ 5667 h 10000"/>
              <a:gd name="connsiteX8" fmla="*/ 5028 w 10000"/>
              <a:gd name="connsiteY8" fmla="*/ 6872 h 10000"/>
              <a:gd name="connsiteX9" fmla="*/ 6738 w 10000"/>
              <a:gd name="connsiteY9" fmla="*/ 7128 h 10000"/>
              <a:gd name="connsiteX10" fmla="*/ 7502 w 10000"/>
              <a:gd name="connsiteY10" fmla="*/ 8538 h 10000"/>
              <a:gd name="connsiteX11" fmla="*/ 10000 w 10000"/>
              <a:gd name="connsiteY11" fmla="*/ 8846 h 10000"/>
              <a:gd name="connsiteX12" fmla="*/ 10000 w 10000"/>
              <a:gd name="connsiteY12" fmla="*/ 10000 h 10000"/>
              <a:gd name="connsiteX13" fmla="*/ 7518 w 10000"/>
              <a:gd name="connsiteY13" fmla="*/ 9718 h 10000"/>
              <a:gd name="connsiteX14" fmla="*/ 6722 w 10000"/>
              <a:gd name="connsiteY14" fmla="*/ 8256 h 10000"/>
              <a:gd name="connsiteX15" fmla="*/ 5020 w 10000"/>
              <a:gd name="connsiteY15" fmla="*/ 7949 h 10000"/>
              <a:gd name="connsiteX16" fmla="*/ 4476 w 10000"/>
              <a:gd name="connsiteY16" fmla="*/ 6795 h 10000"/>
              <a:gd name="connsiteX17" fmla="*/ 2498 w 10000"/>
              <a:gd name="connsiteY17" fmla="*/ 6513 h 10000"/>
              <a:gd name="connsiteX18" fmla="*/ 2120 w 10000"/>
              <a:gd name="connsiteY18" fmla="*/ 6410 h 10000"/>
              <a:gd name="connsiteX19" fmla="*/ 1450 w 10000"/>
              <a:gd name="connsiteY19" fmla="*/ 6128 h 10000"/>
              <a:gd name="connsiteX20" fmla="*/ 1080 w 10000"/>
              <a:gd name="connsiteY20" fmla="*/ 5923 h 10000"/>
              <a:gd name="connsiteX21" fmla="*/ 930 w 10000"/>
              <a:gd name="connsiteY21" fmla="*/ 5667 h 10000"/>
              <a:gd name="connsiteX22" fmla="*/ 827 w 10000"/>
              <a:gd name="connsiteY22" fmla="*/ 4872 h 10000"/>
              <a:gd name="connsiteX23" fmla="*/ 749 w 10000"/>
              <a:gd name="connsiteY23" fmla="*/ 3385 h 10000"/>
              <a:gd name="connsiteX24" fmla="*/ 654 w 10000"/>
              <a:gd name="connsiteY24" fmla="*/ 2308 h 10000"/>
              <a:gd name="connsiteX25" fmla="*/ 559 w 10000"/>
              <a:gd name="connsiteY25" fmla="*/ 1872 h 10000"/>
              <a:gd name="connsiteX26" fmla="*/ 410 w 10000"/>
              <a:gd name="connsiteY26" fmla="*/ 1718 h 10000"/>
              <a:gd name="connsiteX27" fmla="*/ 260 w 10000"/>
              <a:gd name="connsiteY27" fmla="*/ 1641 h 10000"/>
              <a:gd name="connsiteX28" fmla="*/ 0 w 10000"/>
              <a:gd name="connsiteY28" fmla="*/ 1821 h 10000"/>
              <a:gd name="connsiteX29" fmla="*/ 299 w 10000"/>
              <a:gd name="connsiteY29" fmla="*/ 0 h 10000"/>
              <a:gd name="connsiteX30" fmla="*/ 827 w 10000"/>
              <a:gd name="connsiteY30" fmla="*/ 154 h 10000"/>
              <a:gd name="connsiteX31" fmla="*/ 1009 w 10000"/>
              <a:gd name="connsiteY31" fmla="*/ 385 h 10000"/>
              <a:gd name="connsiteX32" fmla="*/ 1103 w 10000"/>
              <a:gd name="connsiteY32" fmla="*/ 590 h 10000"/>
              <a:gd name="connsiteX0" fmla="*/ 1466 w 10000"/>
              <a:gd name="connsiteY0" fmla="*/ 4154 h 10000"/>
              <a:gd name="connsiteX1" fmla="*/ 1529 w 10000"/>
              <a:gd name="connsiteY1" fmla="*/ 4410 h 10000"/>
              <a:gd name="connsiteX2" fmla="*/ 1726 w 10000"/>
              <a:gd name="connsiteY2" fmla="*/ 4615 h 10000"/>
              <a:gd name="connsiteX3" fmla="*/ 2096 w 10000"/>
              <a:gd name="connsiteY3" fmla="*/ 4769 h 10000"/>
              <a:gd name="connsiteX4" fmla="*/ 2506 w 10000"/>
              <a:gd name="connsiteY4" fmla="*/ 4897 h 10000"/>
              <a:gd name="connsiteX5" fmla="*/ 2506 w 10000"/>
              <a:gd name="connsiteY5" fmla="*/ 5308 h 10000"/>
              <a:gd name="connsiteX6" fmla="*/ 4492 w 10000"/>
              <a:gd name="connsiteY6" fmla="*/ 5667 h 10000"/>
              <a:gd name="connsiteX7" fmla="*/ 5028 w 10000"/>
              <a:gd name="connsiteY7" fmla="*/ 6872 h 10000"/>
              <a:gd name="connsiteX8" fmla="*/ 6738 w 10000"/>
              <a:gd name="connsiteY8" fmla="*/ 7128 h 10000"/>
              <a:gd name="connsiteX9" fmla="*/ 7502 w 10000"/>
              <a:gd name="connsiteY9" fmla="*/ 8538 h 10000"/>
              <a:gd name="connsiteX10" fmla="*/ 10000 w 10000"/>
              <a:gd name="connsiteY10" fmla="*/ 8846 h 10000"/>
              <a:gd name="connsiteX11" fmla="*/ 10000 w 10000"/>
              <a:gd name="connsiteY11" fmla="*/ 10000 h 10000"/>
              <a:gd name="connsiteX12" fmla="*/ 7518 w 10000"/>
              <a:gd name="connsiteY12" fmla="*/ 9718 h 10000"/>
              <a:gd name="connsiteX13" fmla="*/ 6722 w 10000"/>
              <a:gd name="connsiteY13" fmla="*/ 8256 h 10000"/>
              <a:gd name="connsiteX14" fmla="*/ 5020 w 10000"/>
              <a:gd name="connsiteY14" fmla="*/ 7949 h 10000"/>
              <a:gd name="connsiteX15" fmla="*/ 4476 w 10000"/>
              <a:gd name="connsiteY15" fmla="*/ 6795 h 10000"/>
              <a:gd name="connsiteX16" fmla="*/ 2498 w 10000"/>
              <a:gd name="connsiteY16" fmla="*/ 6513 h 10000"/>
              <a:gd name="connsiteX17" fmla="*/ 2120 w 10000"/>
              <a:gd name="connsiteY17" fmla="*/ 6410 h 10000"/>
              <a:gd name="connsiteX18" fmla="*/ 1450 w 10000"/>
              <a:gd name="connsiteY18" fmla="*/ 6128 h 10000"/>
              <a:gd name="connsiteX19" fmla="*/ 1080 w 10000"/>
              <a:gd name="connsiteY19" fmla="*/ 5923 h 10000"/>
              <a:gd name="connsiteX20" fmla="*/ 930 w 10000"/>
              <a:gd name="connsiteY20" fmla="*/ 5667 h 10000"/>
              <a:gd name="connsiteX21" fmla="*/ 827 w 10000"/>
              <a:gd name="connsiteY21" fmla="*/ 4872 h 10000"/>
              <a:gd name="connsiteX22" fmla="*/ 749 w 10000"/>
              <a:gd name="connsiteY22" fmla="*/ 3385 h 10000"/>
              <a:gd name="connsiteX23" fmla="*/ 654 w 10000"/>
              <a:gd name="connsiteY23" fmla="*/ 2308 h 10000"/>
              <a:gd name="connsiteX24" fmla="*/ 559 w 10000"/>
              <a:gd name="connsiteY24" fmla="*/ 1872 h 10000"/>
              <a:gd name="connsiteX25" fmla="*/ 410 w 10000"/>
              <a:gd name="connsiteY25" fmla="*/ 1718 h 10000"/>
              <a:gd name="connsiteX26" fmla="*/ 260 w 10000"/>
              <a:gd name="connsiteY26" fmla="*/ 1641 h 10000"/>
              <a:gd name="connsiteX27" fmla="*/ 0 w 10000"/>
              <a:gd name="connsiteY27" fmla="*/ 1821 h 10000"/>
              <a:gd name="connsiteX28" fmla="*/ 299 w 10000"/>
              <a:gd name="connsiteY28" fmla="*/ 0 h 10000"/>
              <a:gd name="connsiteX29" fmla="*/ 827 w 10000"/>
              <a:gd name="connsiteY29" fmla="*/ 154 h 10000"/>
              <a:gd name="connsiteX30" fmla="*/ 1009 w 10000"/>
              <a:gd name="connsiteY30" fmla="*/ 385 h 10000"/>
              <a:gd name="connsiteX31" fmla="*/ 1103 w 10000"/>
              <a:gd name="connsiteY31" fmla="*/ 590 h 10000"/>
              <a:gd name="connsiteX0" fmla="*/ 1466 w 10000"/>
              <a:gd name="connsiteY0" fmla="*/ 4154 h 10000"/>
              <a:gd name="connsiteX1" fmla="*/ 1529 w 10000"/>
              <a:gd name="connsiteY1" fmla="*/ 4410 h 10000"/>
              <a:gd name="connsiteX2" fmla="*/ 1726 w 10000"/>
              <a:gd name="connsiteY2" fmla="*/ 4615 h 10000"/>
              <a:gd name="connsiteX3" fmla="*/ 2096 w 10000"/>
              <a:gd name="connsiteY3" fmla="*/ 4769 h 10000"/>
              <a:gd name="connsiteX4" fmla="*/ 2506 w 10000"/>
              <a:gd name="connsiteY4" fmla="*/ 4897 h 10000"/>
              <a:gd name="connsiteX5" fmla="*/ 2506 w 10000"/>
              <a:gd name="connsiteY5" fmla="*/ 5308 h 10000"/>
              <a:gd name="connsiteX6" fmla="*/ 4492 w 10000"/>
              <a:gd name="connsiteY6" fmla="*/ 5667 h 10000"/>
              <a:gd name="connsiteX7" fmla="*/ 5028 w 10000"/>
              <a:gd name="connsiteY7" fmla="*/ 6872 h 10000"/>
              <a:gd name="connsiteX8" fmla="*/ 6738 w 10000"/>
              <a:gd name="connsiteY8" fmla="*/ 7128 h 10000"/>
              <a:gd name="connsiteX9" fmla="*/ 7502 w 10000"/>
              <a:gd name="connsiteY9" fmla="*/ 8538 h 10000"/>
              <a:gd name="connsiteX10" fmla="*/ 10000 w 10000"/>
              <a:gd name="connsiteY10" fmla="*/ 8846 h 10000"/>
              <a:gd name="connsiteX11" fmla="*/ 10000 w 10000"/>
              <a:gd name="connsiteY11" fmla="*/ 10000 h 10000"/>
              <a:gd name="connsiteX12" fmla="*/ 7518 w 10000"/>
              <a:gd name="connsiteY12" fmla="*/ 9718 h 10000"/>
              <a:gd name="connsiteX13" fmla="*/ 6722 w 10000"/>
              <a:gd name="connsiteY13" fmla="*/ 8256 h 10000"/>
              <a:gd name="connsiteX14" fmla="*/ 5020 w 10000"/>
              <a:gd name="connsiteY14" fmla="*/ 7949 h 10000"/>
              <a:gd name="connsiteX15" fmla="*/ 4476 w 10000"/>
              <a:gd name="connsiteY15" fmla="*/ 6795 h 10000"/>
              <a:gd name="connsiteX16" fmla="*/ 2498 w 10000"/>
              <a:gd name="connsiteY16" fmla="*/ 6513 h 10000"/>
              <a:gd name="connsiteX17" fmla="*/ 2120 w 10000"/>
              <a:gd name="connsiteY17" fmla="*/ 6410 h 10000"/>
              <a:gd name="connsiteX18" fmla="*/ 1450 w 10000"/>
              <a:gd name="connsiteY18" fmla="*/ 6128 h 10000"/>
              <a:gd name="connsiteX19" fmla="*/ 1080 w 10000"/>
              <a:gd name="connsiteY19" fmla="*/ 5923 h 10000"/>
              <a:gd name="connsiteX20" fmla="*/ 930 w 10000"/>
              <a:gd name="connsiteY20" fmla="*/ 5667 h 10000"/>
              <a:gd name="connsiteX21" fmla="*/ 827 w 10000"/>
              <a:gd name="connsiteY21" fmla="*/ 4872 h 10000"/>
              <a:gd name="connsiteX22" fmla="*/ 749 w 10000"/>
              <a:gd name="connsiteY22" fmla="*/ 3385 h 10000"/>
              <a:gd name="connsiteX23" fmla="*/ 654 w 10000"/>
              <a:gd name="connsiteY23" fmla="*/ 2308 h 10000"/>
              <a:gd name="connsiteX24" fmla="*/ 559 w 10000"/>
              <a:gd name="connsiteY24" fmla="*/ 1872 h 10000"/>
              <a:gd name="connsiteX25" fmla="*/ 410 w 10000"/>
              <a:gd name="connsiteY25" fmla="*/ 1718 h 10000"/>
              <a:gd name="connsiteX26" fmla="*/ 260 w 10000"/>
              <a:gd name="connsiteY26" fmla="*/ 1641 h 10000"/>
              <a:gd name="connsiteX27" fmla="*/ 0 w 10000"/>
              <a:gd name="connsiteY27" fmla="*/ 1821 h 10000"/>
              <a:gd name="connsiteX28" fmla="*/ 299 w 10000"/>
              <a:gd name="connsiteY28" fmla="*/ 0 h 10000"/>
              <a:gd name="connsiteX29" fmla="*/ 827 w 10000"/>
              <a:gd name="connsiteY29" fmla="*/ 154 h 10000"/>
              <a:gd name="connsiteX30" fmla="*/ 1009 w 10000"/>
              <a:gd name="connsiteY30" fmla="*/ 385 h 10000"/>
              <a:gd name="connsiteX0" fmla="*/ 1466 w 10000"/>
              <a:gd name="connsiteY0" fmla="*/ 4154 h 10000"/>
              <a:gd name="connsiteX1" fmla="*/ 1529 w 10000"/>
              <a:gd name="connsiteY1" fmla="*/ 4410 h 10000"/>
              <a:gd name="connsiteX2" fmla="*/ 1726 w 10000"/>
              <a:gd name="connsiteY2" fmla="*/ 4615 h 10000"/>
              <a:gd name="connsiteX3" fmla="*/ 2096 w 10000"/>
              <a:gd name="connsiteY3" fmla="*/ 4769 h 10000"/>
              <a:gd name="connsiteX4" fmla="*/ 2506 w 10000"/>
              <a:gd name="connsiteY4" fmla="*/ 4897 h 10000"/>
              <a:gd name="connsiteX5" fmla="*/ 2506 w 10000"/>
              <a:gd name="connsiteY5" fmla="*/ 5308 h 10000"/>
              <a:gd name="connsiteX6" fmla="*/ 4492 w 10000"/>
              <a:gd name="connsiteY6" fmla="*/ 5667 h 10000"/>
              <a:gd name="connsiteX7" fmla="*/ 5028 w 10000"/>
              <a:gd name="connsiteY7" fmla="*/ 6872 h 10000"/>
              <a:gd name="connsiteX8" fmla="*/ 6738 w 10000"/>
              <a:gd name="connsiteY8" fmla="*/ 7128 h 10000"/>
              <a:gd name="connsiteX9" fmla="*/ 7502 w 10000"/>
              <a:gd name="connsiteY9" fmla="*/ 8538 h 10000"/>
              <a:gd name="connsiteX10" fmla="*/ 10000 w 10000"/>
              <a:gd name="connsiteY10" fmla="*/ 8846 h 10000"/>
              <a:gd name="connsiteX11" fmla="*/ 10000 w 10000"/>
              <a:gd name="connsiteY11" fmla="*/ 10000 h 10000"/>
              <a:gd name="connsiteX12" fmla="*/ 7518 w 10000"/>
              <a:gd name="connsiteY12" fmla="*/ 9718 h 10000"/>
              <a:gd name="connsiteX13" fmla="*/ 6722 w 10000"/>
              <a:gd name="connsiteY13" fmla="*/ 8256 h 10000"/>
              <a:gd name="connsiteX14" fmla="*/ 5020 w 10000"/>
              <a:gd name="connsiteY14" fmla="*/ 7949 h 10000"/>
              <a:gd name="connsiteX15" fmla="*/ 4476 w 10000"/>
              <a:gd name="connsiteY15" fmla="*/ 6795 h 10000"/>
              <a:gd name="connsiteX16" fmla="*/ 2498 w 10000"/>
              <a:gd name="connsiteY16" fmla="*/ 6513 h 10000"/>
              <a:gd name="connsiteX17" fmla="*/ 2120 w 10000"/>
              <a:gd name="connsiteY17" fmla="*/ 6410 h 10000"/>
              <a:gd name="connsiteX18" fmla="*/ 1450 w 10000"/>
              <a:gd name="connsiteY18" fmla="*/ 6128 h 10000"/>
              <a:gd name="connsiteX19" fmla="*/ 1080 w 10000"/>
              <a:gd name="connsiteY19" fmla="*/ 5923 h 10000"/>
              <a:gd name="connsiteX20" fmla="*/ 930 w 10000"/>
              <a:gd name="connsiteY20" fmla="*/ 5667 h 10000"/>
              <a:gd name="connsiteX21" fmla="*/ 827 w 10000"/>
              <a:gd name="connsiteY21" fmla="*/ 4872 h 10000"/>
              <a:gd name="connsiteX22" fmla="*/ 749 w 10000"/>
              <a:gd name="connsiteY22" fmla="*/ 3385 h 10000"/>
              <a:gd name="connsiteX23" fmla="*/ 654 w 10000"/>
              <a:gd name="connsiteY23" fmla="*/ 2308 h 10000"/>
              <a:gd name="connsiteX24" fmla="*/ 559 w 10000"/>
              <a:gd name="connsiteY24" fmla="*/ 1872 h 10000"/>
              <a:gd name="connsiteX25" fmla="*/ 410 w 10000"/>
              <a:gd name="connsiteY25" fmla="*/ 1718 h 10000"/>
              <a:gd name="connsiteX26" fmla="*/ 260 w 10000"/>
              <a:gd name="connsiteY26" fmla="*/ 1641 h 10000"/>
              <a:gd name="connsiteX27" fmla="*/ 0 w 10000"/>
              <a:gd name="connsiteY27" fmla="*/ 1821 h 10000"/>
              <a:gd name="connsiteX28" fmla="*/ 299 w 10000"/>
              <a:gd name="connsiteY28" fmla="*/ 0 h 10000"/>
              <a:gd name="connsiteX29" fmla="*/ 827 w 10000"/>
              <a:gd name="connsiteY29" fmla="*/ 154 h 10000"/>
              <a:gd name="connsiteX0" fmla="*/ 1466 w 10000"/>
              <a:gd name="connsiteY0" fmla="*/ 4154 h 10000"/>
              <a:gd name="connsiteX1" fmla="*/ 1529 w 10000"/>
              <a:gd name="connsiteY1" fmla="*/ 4410 h 10000"/>
              <a:gd name="connsiteX2" fmla="*/ 1726 w 10000"/>
              <a:gd name="connsiteY2" fmla="*/ 4615 h 10000"/>
              <a:gd name="connsiteX3" fmla="*/ 2096 w 10000"/>
              <a:gd name="connsiteY3" fmla="*/ 4769 h 10000"/>
              <a:gd name="connsiteX4" fmla="*/ 2506 w 10000"/>
              <a:gd name="connsiteY4" fmla="*/ 4897 h 10000"/>
              <a:gd name="connsiteX5" fmla="*/ 2506 w 10000"/>
              <a:gd name="connsiteY5" fmla="*/ 5308 h 10000"/>
              <a:gd name="connsiteX6" fmla="*/ 4492 w 10000"/>
              <a:gd name="connsiteY6" fmla="*/ 5667 h 10000"/>
              <a:gd name="connsiteX7" fmla="*/ 5028 w 10000"/>
              <a:gd name="connsiteY7" fmla="*/ 6872 h 10000"/>
              <a:gd name="connsiteX8" fmla="*/ 6738 w 10000"/>
              <a:gd name="connsiteY8" fmla="*/ 7128 h 10000"/>
              <a:gd name="connsiteX9" fmla="*/ 7502 w 10000"/>
              <a:gd name="connsiteY9" fmla="*/ 8538 h 10000"/>
              <a:gd name="connsiteX10" fmla="*/ 10000 w 10000"/>
              <a:gd name="connsiteY10" fmla="*/ 8846 h 10000"/>
              <a:gd name="connsiteX11" fmla="*/ 10000 w 10000"/>
              <a:gd name="connsiteY11" fmla="*/ 10000 h 10000"/>
              <a:gd name="connsiteX12" fmla="*/ 7518 w 10000"/>
              <a:gd name="connsiteY12" fmla="*/ 9718 h 10000"/>
              <a:gd name="connsiteX13" fmla="*/ 6722 w 10000"/>
              <a:gd name="connsiteY13" fmla="*/ 8256 h 10000"/>
              <a:gd name="connsiteX14" fmla="*/ 5020 w 10000"/>
              <a:gd name="connsiteY14" fmla="*/ 7949 h 10000"/>
              <a:gd name="connsiteX15" fmla="*/ 4476 w 10000"/>
              <a:gd name="connsiteY15" fmla="*/ 6795 h 10000"/>
              <a:gd name="connsiteX16" fmla="*/ 2498 w 10000"/>
              <a:gd name="connsiteY16" fmla="*/ 6513 h 10000"/>
              <a:gd name="connsiteX17" fmla="*/ 2120 w 10000"/>
              <a:gd name="connsiteY17" fmla="*/ 6410 h 10000"/>
              <a:gd name="connsiteX18" fmla="*/ 1450 w 10000"/>
              <a:gd name="connsiteY18" fmla="*/ 6128 h 10000"/>
              <a:gd name="connsiteX19" fmla="*/ 1080 w 10000"/>
              <a:gd name="connsiteY19" fmla="*/ 5923 h 10000"/>
              <a:gd name="connsiteX20" fmla="*/ 930 w 10000"/>
              <a:gd name="connsiteY20" fmla="*/ 5667 h 10000"/>
              <a:gd name="connsiteX21" fmla="*/ 827 w 10000"/>
              <a:gd name="connsiteY21" fmla="*/ 4872 h 10000"/>
              <a:gd name="connsiteX22" fmla="*/ 749 w 10000"/>
              <a:gd name="connsiteY22" fmla="*/ 3385 h 10000"/>
              <a:gd name="connsiteX23" fmla="*/ 654 w 10000"/>
              <a:gd name="connsiteY23" fmla="*/ 2308 h 10000"/>
              <a:gd name="connsiteX24" fmla="*/ 559 w 10000"/>
              <a:gd name="connsiteY24" fmla="*/ 1872 h 10000"/>
              <a:gd name="connsiteX25" fmla="*/ 410 w 10000"/>
              <a:gd name="connsiteY25" fmla="*/ 1718 h 10000"/>
              <a:gd name="connsiteX26" fmla="*/ 260 w 10000"/>
              <a:gd name="connsiteY26" fmla="*/ 1641 h 10000"/>
              <a:gd name="connsiteX27" fmla="*/ 0 w 10000"/>
              <a:gd name="connsiteY27" fmla="*/ 1821 h 10000"/>
              <a:gd name="connsiteX28" fmla="*/ 299 w 10000"/>
              <a:gd name="connsiteY28" fmla="*/ 0 h 10000"/>
              <a:gd name="connsiteX0" fmla="*/ 1466 w 10000"/>
              <a:gd name="connsiteY0" fmla="*/ 2513 h 8359"/>
              <a:gd name="connsiteX1" fmla="*/ 1529 w 10000"/>
              <a:gd name="connsiteY1" fmla="*/ 2769 h 8359"/>
              <a:gd name="connsiteX2" fmla="*/ 1726 w 10000"/>
              <a:gd name="connsiteY2" fmla="*/ 2974 h 8359"/>
              <a:gd name="connsiteX3" fmla="*/ 2096 w 10000"/>
              <a:gd name="connsiteY3" fmla="*/ 3128 h 8359"/>
              <a:gd name="connsiteX4" fmla="*/ 2506 w 10000"/>
              <a:gd name="connsiteY4" fmla="*/ 3256 h 8359"/>
              <a:gd name="connsiteX5" fmla="*/ 2506 w 10000"/>
              <a:gd name="connsiteY5" fmla="*/ 3667 h 8359"/>
              <a:gd name="connsiteX6" fmla="*/ 4492 w 10000"/>
              <a:gd name="connsiteY6" fmla="*/ 4026 h 8359"/>
              <a:gd name="connsiteX7" fmla="*/ 5028 w 10000"/>
              <a:gd name="connsiteY7" fmla="*/ 5231 h 8359"/>
              <a:gd name="connsiteX8" fmla="*/ 6738 w 10000"/>
              <a:gd name="connsiteY8" fmla="*/ 5487 h 8359"/>
              <a:gd name="connsiteX9" fmla="*/ 7502 w 10000"/>
              <a:gd name="connsiteY9" fmla="*/ 6897 h 8359"/>
              <a:gd name="connsiteX10" fmla="*/ 10000 w 10000"/>
              <a:gd name="connsiteY10" fmla="*/ 7205 h 8359"/>
              <a:gd name="connsiteX11" fmla="*/ 10000 w 10000"/>
              <a:gd name="connsiteY11" fmla="*/ 8359 h 8359"/>
              <a:gd name="connsiteX12" fmla="*/ 7518 w 10000"/>
              <a:gd name="connsiteY12" fmla="*/ 8077 h 8359"/>
              <a:gd name="connsiteX13" fmla="*/ 6722 w 10000"/>
              <a:gd name="connsiteY13" fmla="*/ 6615 h 8359"/>
              <a:gd name="connsiteX14" fmla="*/ 5020 w 10000"/>
              <a:gd name="connsiteY14" fmla="*/ 6308 h 8359"/>
              <a:gd name="connsiteX15" fmla="*/ 4476 w 10000"/>
              <a:gd name="connsiteY15" fmla="*/ 5154 h 8359"/>
              <a:gd name="connsiteX16" fmla="*/ 2498 w 10000"/>
              <a:gd name="connsiteY16" fmla="*/ 4872 h 8359"/>
              <a:gd name="connsiteX17" fmla="*/ 2120 w 10000"/>
              <a:gd name="connsiteY17" fmla="*/ 4769 h 8359"/>
              <a:gd name="connsiteX18" fmla="*/ 1450 w 10000"/>
              <a:gd name="connsiteY18" fmla="*/ 4487 h 8359"/>
              <a:gd name="connsiteX19" fmla="*/ 1080 w 10000"/>
              <a:gd name="connsiteY19" fmla="*/ 4282 h 8359"/>
              <a:gd name="connsiteX20" fmla="*/ 930 w 10000"/>
              <a:gd name="connsiteY20" fmla="*/ 4026 h 8359"/>
              <a:gd name="connsiteX21" fmla="*/ 827 w 10000"/>
              <a:gd name="connsiteY21" fmla="*/ 3231 h 8359"/>
              <a:gd name="connsiteX22" fmla="*/ 749 w 10000"/>
              <a:gd name="connsiteY22" fmla="*/ 1744 h 8359"/>
              <a:gd name="connsiteX23" fmla="*/ 654 w 10000"/>
              <a:gd name="connsiteY23" fmla="*/ 667 h 8359"/>
              <a:gd name="connsiteX24" fmla="*/ 559 w 10000"/>
              <a:gd name="connsiteY24" fmla="*/ 231 h 8359"/>
              <a:gd name="connsiteX25" fmla="*/ 410 w 10000"/>
              <a:gd name="connsiteY25" fmla="*/ 77 h 8359"/>
              <a:gd name="connsiteX26" fmla="*/ 260 w 10000"/>
              <a:gd name="connsiteY26" fmla="*/ 0 h 8359"/>
              <a:gd name="connsiteX27" fmla="*/ 0 w 10000"/>
              <a:gd name="connsiteY27" fmla="*/ 180 h 8359"/>
              <a:gd name="connsiteX0" fmla="*/ 1510 w 10044"/>
              <a:gd name="connsiteY0" fmla="*/ 3006 h 10000"/>
              <a:gd name="connsiteX1" fmla="*/ 1573 w 10044"/>
              <a:gd name="connsiteY1" fmla="*/ 3313 h 10000"/>
              <a:gd name="connsiteX2" fmla="*/ 1770 w 10044"/>
              <a:gd name="connsiteY2" fmla="*/ 3558 h 10000"/>
              <a:gd name="connsiteX3" fmla="*/ 2140 w 10044"/>
              <a:gd name="connsiteY3" fmla="*/ 3742 h 10000"/>
              <a:gd name="connsiteX4" fmla="*/ 2550 w 10044"/>
              <a:gd name="connsiteY4" fmla="*/ 3895 h 10000"/>
              <a:gd name="connsiteX5" fmla="*/ 2550 w 10044"/>
              <a:gd name="connsiteY5" fmla="*/ 4387 h 10000"/>
              <a:gd name="connsiteX6" fmla="*/ 4536 w 10044"/>
              <a:gd name="connsiteY6" fmla="*/ 4816 h 10000"/>
              <a:gd name="connsiteX7" fmla="*/ 5072 w 10044"/>
              <a:gd name="connsiteY7" fmla="*/ 6258 h 10000"/>
              <a:gd name="connsiteX8" fmla="*/ 6782 w 10044"/>
              <a:gd name="connsiteY8" fmla="*/ 6564 h 10000"/>
              <a:gd name="connsiteX9" fmla="*/ 7546 w 10044"/>
              <a:gd name="connsiteY9" fmla="*/ 8251 h 10000"/>
              <a:gd name="connsiteX10" fmla="*/ 10044 w 10044"/>
              <a:gd name="connsiteY10" fmla="*/ 8619 h 10000"/>
              <a:gd name="connsiteX11" fmla="*/ 10044 w 10044"/>
              <a:gd name="connsiteY11" fmla="*/ 10000 h 10000"/>
              <a:gd name="connsiteX12" fmla="*/ 7562 w 10044"/>
              <a:gd name="connsiteY12" fmla="*/ 9663 h 10000"/>
              <a:gd name="connsiteX13" fmla="*/ 6766 w 10044"/>
              <a:gd name="connsiteY13" fmla="*/ 7914 h 10000"/>
              <a:gd name="connsiteX14" fmla="*/ 5064 w 10044"/>
              <a:gd name="connsiteY14" fmla="*/ 7546 h 10000"/>
              <a:gd name="connsiteX15" fmla="*/ 4520 w 10044"/>
              <a:gd name="connsiteY15" fmla="*/ 6166 h 10000"/>
              <a:gd name="connsiteX16" fmla="*/ 2542 w 10044"/>
              <a:gd name="connsiteY16" fmla="*/ 5828 h 10000"/>
              <a:gd name="connsiteX17" fmla="*/ 2164 w 10044"/>
              <a:gd name="connsiteY17" fmla="*/ 5705 h 10000"/>
              <a:gd name="connsiteX18" fmla="*/ 1494 w 10044"/>
              <a:gd name="connsiteY18" fmla="*/ 5368 h 10000"/>
              <a:gd name="connsiteX19" fmla="*/ 1124 w 10044"/>
              <a:gd name="connsiteY19" fmla="*/ 5123 h 10000"/>
              <a:gd name="connsiteX20" fmla="*/ 974 w 10044"/>
              <a:gd name="connsiteY20" fmla="*/ 4816 h 10000"/>
              <a:gd name="connsiteX21" fmla="*/ 871 w 10044"/>
              <a:gd name="connsiteY21" fmla="*/ 3865 h 10000"/>
              <a:gd name="connsiteX22" fmla="*/ 793 w 10044"/>
              <a:gd name="connsiteY22" fmla="*/ 2086 h 10000"/>
              <a:gd name="connsiteX23" fmla="*/ 698 w 10044"/>
              <a:gd name="connsiteY23" fmla="*/ 798 h 10000"/>
              <a:gd name="connsiteX24" fmla="*/ 603 w 10044"/>
              <a:gd name="connsiteY24" fmla="*/ 276 h 10000"/>
              <a:gd name="connsiteX25" fmla="*/ 454 w 10044"/>
              <a:gd name="connsiteY25" fmla="*/ 92 h 10000"/>
              <a:gd name="connsiteX26" fmla="*/ 304 w 10044"/>
              <a:gd name="connsiteY26" fmla="*/ 0 h 10000"/>
              <a:gd name="connsiteX27" fmla="*/ 44 w 10044"/>
              <a:gd name="connsiteY27" fmla="*/ 215 h 10000"/>
              <a:gd name="connsiteX28" fmla="*/ 40 w 10044"/>
              <a:gd name="connsiteY28" fmla="*/ 199 h 10000"/>
              <a:gd name="connsiteX0" fmla="*/ 1466 w 10000"/>
              <a:gd name="connsiteY0" fmla="*/ 3006 h 10000"/>
              <a:gd name="connsiteX1" fmla="*/ 1529 w 10000"/>
              <a:gd name="connsiteY1" fmla="*/ 3313 h 10000"/>
              <a:gd name="connsiteX2" fmla="*/ 1726 w 10000"/>
              <a:gd name="connsiteY2" fmla="*/ 3558 h 10000"/>
              <a:gd name="connsiteX3" fmla="*/ 2096 w 10000"/>
              <a:gd name="connsiteY3" fmla="*/ 3742 h 10000"/>
              <a:gd name="connsiteX4" fmla="*/ 2506 w 10000"/>
              <a:gd name="connsiteY4" fmla="*/ 3895 h 10000"/>
              <a:gd name="connsiteX5" fmla="*/ 2506 w 10000"/>
              <a:gd name="connsiteY5" fmla="*/ 4387 h 10000"/>
              <a:gd name="connsiteX6" fmla="*/ 4492 w 10000"/>
              <a:gd name="connsiteY6" fmla="*/ 4816 h 10000"/>
              <a:gd name="connsiteX7" fmla="*/ 5028 w 10000"/>
              <a:gd name="connsiteY7" fmla="*/ 6258 h 10000"/>
              <a:gd name="connsiteX8" fmla="*/ 6738 w 10000"/>
              <a:gd name="connsiteY8" fmla="*/ 6564 h 10000"/>
              <a:gd name="connsiteX9" fmla="*/ 7502 w 10000"/>
              <a:gd name="connsiteY9" fmla="*/ 8251 h 10000"/>
              <a:gd name="connsiteX10" fmla="*/ 10000 w 10000"/>
              <a:gd name="connsiteY10" fmla="*/ 8619 h 10000"/>
              <a:gd name="connsiteX11" fmla="*/ 10000 w 10000"/>
              <a:gd name="connsiteY11" fmla="*/ 10000 h 10000"/>
              <a:gd name="connsiteX12" fmla="*/ 7518 w 10000"/>
              <a:gd name="connsiteY12" fmla="*/ 9663 h 10000"/>
              <a:gd name="connsiteX13" fmla="*/ 6722 w 10000"/>
              <a:gd name="connsiteY13" fmla="*/ 7914 h 10000"/>
              <a:gd name="connsiteX14" fmla="*/ 5020 w 10000"/>
              <a:gd name="connsiteY14" fmla="*/ 7546 h 10000"/>
              <a:gd name="connsiteX15" fmla="*/ 4476 w 10000"/>
              <a:gd name="connsiteY15" fmla="*/ 6166 h 10000"/>
              <a:gd name="connsiteX16" fmla="*/ 2498 w 10000"/>
              <a:gd name="connsiteY16" fmla="*/ 5828 h 10000"/>
              <a:gd name="connsiteX17" fmla="*/ 2120 w 10000"/>
              <a:gd name="connsiteY17" fmla="*/ 5705 h 10000"/>
              <a:gd name="connsiteX18" fmla="*/ 1450 w 10000"/>
              <a:gd name="connsiteY18" fmla="*/ 5368 h 10000"/>
              <a:gd name="connsiteX19" fmla="*/ 1080 w 10000"/>
              <a:gd name="connsiteY19" fmla="*/ 5123 h 10000"/>
              <a:gd name="connsiteX20" fmla="*/ 930 w 10000"/>
              <a:gd name="connsiteY20" fmla="*/ 4816 h 10000"/>
              <a:gd name="connsiteX21" fmla="*/ 827 w 10000"/>
              <a:gd name="connsiteY21" fmla="*/ 3865 h 10000"/>
              <a:gd name="connsiteX22" fmla="*/ 749 w 10000"/>
              <a:gd name="connsiteY22" fmla="*/ 2086 h 10000"/>
              <a:gd name="connsiteX23" fmla="*/ 654 w 10000"/>
              <a:gd name="connsiteY23" fmla="*/ 798 h 10000"/>
              <a:gd name="connsiteX24" fmla="*/ 559 w 10000"/>
              <a:gd name="connsiteY24" fmla="*/ 276 h 10000"/>
              <a:gd name="connsiteX25" fmla="*/ 410 w 10000"/>
              <a:gd name="connsiteY25" fmla="*/ 92 h 10000"/>
              <a:gd name="connsiteX26" fmla="*/ 260 w 10000"/>
              <a:gd name="connsiteY26" fmla="*/ 0 h 10000"/>
              <a:gd name="connsiteX27" fmla="*/ 0 w 10000"/>
              <a:gd name="connsiteY27" fmla="*/ 215 h 10000"/>
              <a:gd name="connsiteX0" fmla="*/ 1466 w 10000"/>
              <a:gd name="connsiteY0" fmla="*/ 2914 h 9908"/>
              <a:gd name="connsiteX1" fmla="*/ 1529 w 10000"/>
              <a:gd name="connsiteY1" fmla="*/ 3221 h 9908"/>
              <a:gd name="connsiteX2" fmla="*/ 1726 w 10000"/>
              <a:gd name="connsiteY2" fmla="*/ 3466 h 9908"/>
              <a:gd name="connsiteX3" fmla="*/ 2096 w 10000"/>
              <a:gd name="connsiteY3" fmla="*/ 3650 h 9908"/>
              <a:gd name="connsiteX4" fmla="*/ 2506 w 10000"/>
              <a:gd name="connsiteY4" fmla="*/ 3803 h 9908"/>
              <a:gd name="connsiteX5" fmla="*/ 2506 w 10000"/>
              <a:gd name="connsiteY5" fmla="*/ 4295 h 9908"/>
              <a:gd name="connsiteX6" fmla="*/ 4492 w 10000"/>
              <a:gd name="connsiteY6" fmla="*/ 4724 h 9908"/>
              <a:gd name="connsiteX7" fmla="*/ 5028 w 10000"/>
              <a:gd name="connsiteY7" fmla="*/ 6166 h 9908"/>
              <a:gd name="connsiteX8" fmla="*/ 6738 w 10000"/>
              <a:gd name="connsiteY8" fmla="*/ 6472 h 9908"/>
              <a:gd name="connsiteX9" fmla="*/ 7502 w 10000"/>
              <a:gd name="connsiteY9" fmla="*/ 8159 h 9908"/>
              <a:gd name="connsiteX10" fmla="*/ 10000 w 10000"/>
              <a:gd name="connsiteY10" fmla="*/ 8527 h 9908"/>
              <a:gd name="connsiteX11" fmla="*/ 10000 w 10000"/>
              <a:gd name="connsiteY11" fmla="*/ 9908 h 9908"/>
              <a:gd name="connsiteX12" fmla="*/ 7518 w 10000"/>
              <a:gd name="connsiteY12" fmla="*/ 9571 h 9908"/>
              <a:gd name="connsiteX13" fmla="*/ 6722 w 10000"/>
              <a:gd name="connsiteY13" fmla="*/ 7822 h 9908"/>
              <a:gd name="connsiteX14" fmla="*/ 5020 w 10000"/>
              <a:gd name="connsiteY14" fmla="*/ 7454 h 9908"/>
              <a:gd name="connsiteX15" fmla="*/ 4476 w 10000"/>
              <a:gd name="connsiteY15" fmla="*/ 6074 h 9908"/>
              <a:gd name="connsiteX16" fmla="*/ 2498 w 10000"/>
              <a:gd name="connsiteY16" fmla="*/ 5736 h 9908"/>
              <a:gd name="connsiteX17" fmla="*/ 2120 w 10000"/>
              <a:gd name="connsiteY17" fmla="*/ 5613 h 9908"/>
              <a:gd name="connsiteX18" fmla="*/ 1450 w 10000"/>
              <a:gd name="connsiteY18" fmla="*/ 5276 h 9908"/>
              <a:gd name="connsiteX19" fmla="*/ 1080 w 10000"/>
              <a:gd name="connsiteY19" fmla="*/ 5031 h 9908"/>
              <a:gd name="connsiteX20" fmla="*/ 930 w 10000"/>
              <a:gd name="connsiteY20" fmla="*/ 4724 h 9908"/>
              <a:gd name="connsiteX21" fmla="*/ 827 w 10000"/>
              <a:gd name="connsiteY21" fmla="*/ 3773 h 9908"/>
              <a:gd name="connsiteX22" fmla="*/ 749 w 10000"/>
              <a:gd name="connsiteY22" fmla="*/ 1994 h 9908"/>
              <a:gd name="connsiteX23" fmla="*/ 654 w 10000"/>
              <a:gd name="connsiteY23" fmla="*/ 706 h 9908"/>
              <a:gd name="connsiteX24" fmla="*/ 559 w 10000"/>
              <a:gd name="connsiteY24" fmla="*/ 184 h 9908"/>
              <a:gd name="connsiteX25" fmla="*/ 410 w 10000"/>
              <a:gd name="connsiteY25" fmla="*/ 0 h 9908"/>
              <a:gd name="connsiteX26" fmla="*/ 0 w 10000"/>
              <a:gd name="connsiteY26" fmla="*/ 123 h 9908"/>
              <a:gd name="connsiteX0" fmla="*/ 1056 w 9590"/>
              <a:gd name="connsiteY0" fmla="*/ 2941 h 10000"/>
              <a:gd name="connsiteX1" fmla="*/ 1119 w 9590"/>
              <a:gd name="connsiteY1" fmla="*/ 3251 h 10000"/>
              <a:gd name="connsiteX2" fmla="*/ 1316 w 9590"/>
              <a:gd name="connsiteY2" fmla="*/ 3498 h 10000"/>
              <a:gd name="connsiteX3" fmla="*/ 1686 w 9590"/>
              <a:gd name="connsiteY3" fmla="*/ 3684 h 10000"/>
              <a:gd name="connsiteX4" fmla="*/ 2096 w 9590"/>
              <a:gd name="connsiteY4" fmla="*/ 3838 h 10000"/>
              <a:gd name="connsiteX5" fmla="*/ 2096 w 9590"/>
              <a:gd name="connsiteY5" fmla="*/ 4335 h 10000"/>
              <a:gd name="connsiteX6" fmla="*/ 4082 w 9590"/>
              <a:gd name="connsiteY6" fmla="*/ 4768 h 10000"/>
              <a:gd name="connsiteX7" fmla="*/ 4618 w 9590"/>
              <a:gd name="connsiteY7" fmla="*/ 6223 h 10000"/>
              <a:gd name="connsiteX8" fmla="*/ 6328 w 9590"/>
              <a:gd name="connsiteY8" fmla="*/ 6532 h 10000"/>
              <a:gd name="connsiteX9" fmla="*/ 7092 w 9590"/>
              <a:gd name="connsiteY9" fmla="*/ 8235 h 10000"/>
              <a:gd name="connsiteX10" fmla="*/ 9590 w 9590"/>
              <a:gd name="connsiteY10" fmla="*/ 8606 h 10000"/>
              <a:gd name="connsiteX11" fmla="*/ 9590 w 9590"/>
              <a:gd name="connsiteY11" fmla="*/ 10000 h 10000"/>
              <a:gd name="connsiteX12" fmla="*/ 7108 w 9590"/>
              <a:gd name="connsiteY12" fmla="*/ 9660 h 10000"/>
              <a:gd name="connsiteX13" fmla="*/ 6312 w 9590"/>
              <a:gd name="connsiteY13" fmla="*/ 7895 h 10000"/>
              <a:gd name="connsiteX14" fmla="*/ 4610 w 9590"/>
              <a:gd name="connsiteY14" fmla="*/ 7523 h 10000"/>
              <a:gd name="connsiteX15" fmla="*/ 4066 w 9590"/>
              <a:gd name="connsiteY15" fmla="*/ 6130 h 10000"/>
              <a:gd name="connsiteX16" fmla="*/ 2088 w 9590"/>
              <a:gd name="connsiteY16" fmla="*/ 5789 h 10000"/>
              <a:gd name="connsiteX17" fmla="*/ 1710 w 9590"/>
              <a:gd name="connsiteY17" fmla="*/ 5665 h 10000"/>
              <a:gd name="connsiteX18" fmla="*/ 1040 w 9590"/>
              <a:gd name="connsiteY18" fmla="*/ 5325 h 10000"/>
              <a:gd name="connsiteX19" fmla="*/ 670 w 9590"/>
              <a:gd name="connsiteY19" fmla="*/ 5078 h 10000"/>
              <a:gd name="connsiteX20" fmla="*/ 520 w 9590"/>
              <a:gd name="connsiteY20" fmla="*/ 4768 h 10000"/>
              <a:gd name="connsiteX21" fmla="*/ 417 w 9590"/>
              <a:gd name="connsiteY21" fmla="*/ 3808 h 10000"/>
              <a:gd name="connsiteX22" fmla="*/ 339 w 9590"/>
              <a:gd name="connsiteY22" fmla="*/ 2013 h 10000"/>
              <a:gd name="connsiteX23" fmla="*/ 244 w 9590"/>
              <a:gd name="connsiteY23" fmla="*/ 713 h 10000"/>
              <a:gd name="connsiteX24" fmla="*/ 149 w 9590"/>
              <a:gd name="connsiteY24" fmla="*/ 186 h 10000"/>
              <a:gd name="connsiteX25" fmla="*/ 0 w 9590"/>
              <a:gd name="connsiteY25" fmla="*/ 0 h 10000"/>
              <a:gd name="connsiteX0" fmla="*/ 946 w 9845"/>
              <a:gd name="connsiteY0" fmla="*/ 2755 h 9814"/>
              <a:gd name="connsiteX1" fmla="*/ 1012 w 9845"/>
              <a:gd name="connsiteY1" fmla="*/ 3065 h 9814"/>
              <a:gd name="connsiteX2" fmla="*/ 1217 w 9845"/>
              <a:gd name="connsiteY2" fmla="*/ 3312 h 9814"/>
              <a:gd name="connsiteX3" fmla="*/ 1603 w 9845"/>
              <a:gd name="connsiteY3" fmla="*/ 3498 h 9814"/>
              <a:gd name="connsiteX4" fmla="*/ 2031 w 9845"/>
              <a:gd name="connsiteY4" fmla="*/ 3652 h 9814"/>
              <a:gd name="connsiteX5" fmla="*/ 2031 w 9845"/>
              <a:gd name="connsiteY5" fmla="*/ 4149 h 9814"/>
              <a:gd name="connsiteX6" fmla="*/ 4102 w 9845"/>
              <a:gd name="connsiteY6" fmla="*/ 4582 h 9814"/>
              <a:gd name="connsiteX7" fmla="*/ 4660 w 9845"/>
              <a:gd name="connsiteY7" fmla="*/ 6037 h 9814"/>
              <a:gd name="connsiteX8" fmla="*/ 6444 w 9845"/>
              <a:gd name="connsiteY8" fmla="*/ 6346 h 9814"/>
              <a:gd name="connsiteX9" fmla="*/ 7240 w 9845"/>
              <a:gd name="connsiteY9" fmla="*/ 8049 h 9814"/>
              <a:gd name="connsiteX10" fmla="*/ 9845 w 9845"/>
              <a:gd name="connsiteY10" fmla="*/ 8420 h 9814"/>
              <a:gd name="connsiteX11" fmla="*/ 9845 w 9845"/>
              <a:gd name="connsiteY11" fmla="*/ 9814 h 9814"/>
              <a:gd name="connsiteX12" fmla="*/ 7257 w 9845"/>
              <a:gd name="connsiteY12" fmla="*/ 9474 h 9814"/>
              <a:gd name="connsiteX13" fmla="*/ 6427 w 9845"/>
              <a:gd name="connsiteY13" fmla="*/ 7709 h 9814"/>
              <a:gd name="connsiteX14" fmla="*/ 4652 w 9845"/>
              <a:gd name="connsiteY14" fmla="*/ 7337 h 9814"/>
              <a:gd name="connsiteX15" fmla="*/ 4085 w 9845"/>
              <a:gd name="connsiteY15" fmla="*/ 5944 h 9814"/>
              <a:gd name="connsiteX16" fmla="*/ 2022 w 9845"/>
              <a:gd name="connsiteY16" fmla="*/ 5603 h 9814"/>
              <a:gd name="connsiteX17" fmla="*/ 1628 w 9845"/>
              <a:gd name="connsiteY17" fmla="*/ 5479 h 9814"/>
              <a:gd name="connsiteX18" fmla="*/ 929 w 9845"/>
              <a:gd name="connsiteY18" fmla="*/ 5139 h 9814"/>
              <a:gd name="connsiteX19" fmla="*/ 544 w 9845"/>
              <a:gd name="connsiteY19" fmla="*/ 4892 h 9814"/>
              <a:gd name="connsiteX20" fmla="*/ 387 w 9845"/>
              <a:gd name="connsiteY20" fmla="*/ 4582 h 9814"/>
              <a:gd name="connsiteX21" fmla="*/ 280 w 9845"/>
              <a:gd name="connsiteY21" fmla="*/ 3622 h 9814"/>
              <a:gd name="connsiteX22" fmla="*/ 198 w 9845"/>
              <a:gd name="connsiteY22" fmla="*/ 1827 h 9814"/>
              <a:gd name="connsiteX23" fmla="*/ 99 w 9845"/>
              <a:gd name="connsiteY23" fmla="*/ 527 h 9814"/>
              <a:gd name="connsiteX24" fmla="*/ 0 w 9845"/>
              <a:gd name="connsiteY24" fmla="*/ 0 h 9814"/>
              <a:gd name="connsiteX0" fmla="*/ 993 w 10032"/>
              <a:gd name="connsiteY0" fmla="*/ 2910 h 10103"/>
              <a:gd name="connsiteX1" fmla="*/ 1060 w 10032"/>
              <a:gd name="connsiteY1" fmla="*/ 3226 h 10103"/>
              <a:gd name="connsiteX2" fmla="*/ 1268 w 10032"/>
              <a:gd name="connsiteY2" fmla="*/ 3478 h 10103"/>
              <a:gd name="connsiteX3" fmla="*/ 1660 w 10032"/>
              <a:gd name="connsiteY3" fmla="*/ 3667 h 10103"/>
              <a:gd name="connsiteX4" fmla="*/ 2095 w 10032"/>
              <a:gd name="connsiteY4" fmla="*/ 3824 h 10103"/>
              <a:gd name="connsiteX5" fmla="*/ 2095 w 10032"/>
              <a:gd name="connsiteY5" fmla="*/ 4331 h 10103"/>
              <a:gd name="connsiteX6" fmla="*/ 4199 w 10032"/>
              <a:gd name="connsiteY6" fmla="*/ 4772 h 10103"/>
              <a:gd name="connsiteX7" fmla="*/ 4765 w 10032"/>
              <a:gd name="connsiteY7" fmla="*/ 6254 h 10103"/>
              <a:gd name="connsiteX8" fmla="*/ 6577 w 10032"/>
              <a:gd name="connsiteY8" fmla="*/ 6569 h 10103"/>
              <a:gd name="connsiteX9" fmla="*/ 7386 w 10032"/>
              <a:gd name="connsiteY9" fmla="*/ 8305 h 10103"/>
              <a:gd name="connsiteX10" fmla="*/ 10032 w 10032"/>
              <a:gd name="connsiteY10" fmla="*/ 8683 h 10103"/>
              <a:gd name="connsiteX11" fmla="*/ 10032 w 10032"/>
              <a:gd name="connsiteY11" fmla="*/ 10103 h 10103"/>
              <a:gd name="connsiteX12" fmla="*/ 7403 w 10032"/>
              <a:gd name="connsiteY12" fmla="*/ 9757 h 10103"/>
              <a:gd name="connsiteX13" fmla="*/ 6560 w 10032"/>
              <a:gd name="connsiteY13" fmla="*/ 7958 h 10103"/>
              <a:gd name="connsiteX14" fmla="*/ 4757 w 10032"/>
              <a:gd name="connsiteY14" fmla="*/ 7579 h 10103"/>
              <a:gd name="connsiteX15" fmla="*/ 4181 w 10032"/>
              <a:gd name="connsiteY15" fmla="*/ 6160 h 10103"/>
              <a:gd name="connsiteX16" fmla="*/ 2086 w 10032"/>
              <a:gd name="connsiteY16" fmla="*/ 5812 h 10103"/>
              <a:gd name="connsiteX17" fmla="*/ 1686 w 10032"/>
              <a:gd name="connsiteY17" fmla="*/ 5686 h 10103"/>
              <a:gd name="connsiteX18" fmla="*/ 976 w 10032"/>
              <a:gd name="connsiteY18" fmla="*/ 5339 h 10103"/>
              <a:gd name="connsiteX19" fmla="*/ 585 w 10032"/>
              <a:gd name="connsiteY19" fmla="*/ 5088 h 10103"/>
              <a:gd name="connsiteX20" fmla="*/ 425 w 10032"/>
              <a:gd name="connsiteY20" fmla="*/ 4772 h 10103"/>
              <a:gd name="connsiteX21" fmla="*/ 316 w 10032"/>
              <a:gd name="connsiteY21" fmla="*/ 3794 h 10103"/>
              <a:gd name="connsiteX22" fmla="*/ 233 w 10032"/>
              <a:gd name="connsiteY22" fmla="*/ 1965 h 10103"/>
              <a:gd name="connsiteX23" fmla="*/ 133 w 10032"/>
              <a:gd name="connsiteY23" fmla="*/ 640 h 10103"/>
              <a:gd name="connsiteX24" fmla="*/ 32 w 10032"/>
              <a:gd name="connsiteY24" fmla="*/ 103 h 10103"/>
              <a:gd name="connsiteX25" fmla="*/ 0 w 10032"/>
              <a:gd name="connsiteY25" fmla="*/ 24 h 10103"/>
              <a:gd name="connsiteX0" fmla="*/ 993 w 10032"/>
              <a:gd name="connsiteY0" fmla="*/ 2910 h 10103"/>
              <a:gd name="connsiteX1" fmla="*/ 1060 w 10032"/>
              <a:gd name="connsiteY1" fmla="*/ 3226 h 10103"/>
              <a:gd name="connsiteX2" fmla="*/ 1268 w 10032"/>
              <a:gd name="connsiteY2" fmla="*/ 3478 h 10103"/>
              <a:gd name="connsiteX3" fmla="*/ 1660 w 10032"/>
              <a:gd name="connsiteY3" fmla="*/ 3667 h 10103"/>
              <a:gd name="connsiteX4" fmla="*/ 2095 w 10032"/>
              <a:gd name="connsiteY4" fmla="*/ 3824 h 10103"/>
              <a:gd name="connsiteX5" fmla="*/ 2095 w 10032"/>
              <a:gd name="connsiteY5" fmla="*/ 4331 h 10103"/>
              <a:gd name="connsiteX6" fmla="*/ 4199 w 10032"/>
              <a:gd name="connsiteY6" fmla="*/ 4772 h 10103"/>
              <a:gd name="connsiteX7" fmla="*/ 4765 w 10032"/>
              <a:gd name="connsiteY7" fmla="*/ 6254 h 10103"/>
              <a:gd name="connsiteX8" fmla="*/ 6577 w 10032"/>
              <a:gd name="connsiteY8" fmla="*/ 6569 h 10103"/>
              <a:gd name="connsiteX9" fmla="*/ 7386 w 10032"/>
              <a:gd name="connsiteY9" fmla="*/ 8305 h 10103"/>
              <a:gd name="connsiteX10" fmla="*/ 10032 w 10032"/>
              <a:gd name="connsiteY10" fmla="*/ 8683 h 10103"/>
              <a:gd name="connsiteX11" fmla="*/ 10032 w 10032"/>
              <a:gd name="connsiteY11" fmla="*/ 10103 h 10103"/>
              <a:gd name="connsiteX12" fmla="*/ 7403 w 10032"/>
              <a:gd name="connsiteY12" fmla="*/ 9757 h 10103"/>
              <a:gd name="connsiteX13" fmla="*/ 6560 w 10032"/>
              <a:gd name="connsiteY13" fmla="*/ 7958 h 10103"/>
              <a:gd name="connsiteX14" fmla="*/ 4757 w 10032"/>
              <a:gd name="connsiteY14" fmla="*/ 7579 h 10103"/>
              <a:gd name="connsiteX15" fmla="*/ 4181 w 10032"/>
              <a:gd name="connsiteY15" fmla="*/ 6160 h 10103"/>
              <a:gd name="connsiteX16" fmla="*/ 2086 w 10032"/>
              <a:gd name="connsiteY16" fmla="*/ 5812 h 10103"/>
              <a:gd name="connsiteX17" fmla="*/ 1686 w 10032"/>
              <a:gd name="connsiteY17" fmla="*/ 5686 h 10103"/>
              <a:gd name="connsiteX18" fmla="*/ 976 w 10032"/>
              <a:gd name="connsiteY18" fmla="*/ 5339 h 10103"/>
              <a:gd name="connsiteX19" fmla="*/ 585 w 10032"/>
              <a:gd name="connsiteY19" fmla="*/ 5088 h 10103"/>
              <a:gd name="connsiteX20" fmla="*/ 425 w 10032"/>
              <a:gd name="connsiteY20" fmla="*/ 4772 h 10103"/>
              <a:gd name="connsiteX21" fmla="*/ 316 w 10032"/>
              <a:gd name="connsiteY21" fmla="*/ 3794 h 10103"/>
              <a:gd name="connsiteX22" fmla="*/ 233 w 10032"/>
              <a:gd name="connsiteY22" fmla="*/ 1965 h 10103"/>
              <a:gd name="connsiteX23" fmla="*/ 32 w 10032"/>
              <a:gd name="connsiteY23" fmla="*/ 103 h 10103"/>
              <a:gd name="connsiteX24" fmla="*/ 0 w 10032"/>
              <a:gd name="connsiteY24" fmla="*/ 24 h 10103"/>
              <a:gd name="connsiteX0" fmla="*/ 961 w 10000"/>
              <a:gd name="connsiteY0" fmla="*/ 2807 h 10000"/>
              <a:gd name="connsiteX1" fmla="*/ 1028 w 10000"/>
              <a:gd name="connsiteY1" fmla="*/ 3123 h 10000"/>
              <a:gd name="connsiteX2" fmla="*/ 1236 w 10000"/>
              <a:gd name="connsiteY2" fmla="*/ 3375 h 10000"/>
              <a:gd name="connsiteX3" fmla="*/ 1628 w 10000"/>
              <a:gd name="connsiteY3" fmla="*/ 3564 h 10000"/>
              <a:gd name="connsiteX4" fmla="*/ 2063 w 10000"/>
              <a:gd name="connsiteY4" fmla="*/ 3721 h 10000"/>
              <a:gd name="connsiteX5" fmla="*/ 2063 w 10000"/>
              <a:gd name="connsiteY5" fmla="*/ 4228 h 10000"/>
              <a:gd name="connsiteX6" fmla="*/ 4167 w 10000"/>
              <a:gd name="connsiteY6" fmla="*/ 4669 h 10000"/>
              <a:gd name="connsiteX7" fmla="*/ 4733 w 10000"/>
              <a:gd name="connsiteY7" fmla="*/ 6151 h 10000"/>
              <a:gd name="connsiteX8" fmla="*/ 6545 w 10000"/>
              <a:gd name="connsiteY8" fmla="*/ 6466 h 10000"/>
              <a:gd name="connsiteX9" fmla="*/ 7354 w 10000"/>
              <a:gd name="connsiteY9" fmla="*/ 8202 h 10000"/>
              <a:gd name="connsiteX10" fmla="*/ 10000 w 10000"/>
              <a:gd name="connsiteY10" fmla="*/ 8580 h 10000"/>
              <a:gd name="connsiteX11" fmla="*/ 10000 w 10000"/>
              <a:gd name="connsiteY11" fmla="*/ 10000 h 10000"/>
              <a:gd name="connsiteX12" fmla="*/ 7371 w 10000"/>
              <a:gd name="connsiteY12" fmla="*/ 9654 h 10000"/>
              <a:gd name="connsiteX13" fmla="*/ 6528 w 10000"/>
              <a:gd name="connsiteY13" fmla="*/ 7855 h 10000"/>
              <a:gd name="connsiteX14" fmla="*/ 4725 w 10000"/>
              <a:gd name="connsiteY14" fmla="*/ 7476 h 10000"/>
              <a:gd name="connsiteX15" fmla="*/ 4149 w 10000"/>
              <a:gd name="connsiteY15" fmla="*/ 6057 h 10000"/>
              <a:gd name="connsiteX16" fmla="*/ 2054 w 10000"/>
              <a:gd name="connsiteY16" fmla="*/ 5709 h 10000"/>
              <a:gd name="connsiteX17" fmla="*/ 1654 w 10000"/>
              <a:gd name="connsiteY17" fmla="*/ 5583 h 10000"/>
              <a:gd name="connsiteX18" fmla="*/ 944 w 10000"/>
              <a:gd name="connsiteY18" fmla="*/ 5236 h 10000"/>
              <a:gd name="connsiteX19" fmla="*/ 553 w 10000"/>
              <a:gd name="connsiteY19" fmla="*/ 4985 h 10000"/>
              <a:gd name="connsiteX20" fmla="*/ 393 w 10000"/>
              <a:gd name="connsiteY20" fmla="*/ 4669 h 10000"/>
              <a:gd name="connsiteX21" fmla="*/ 284 w 10000"/>
              <a:gd name="connsiteY21" fmla="*/ 3691 h 10000"/>
              <a:gd name="connsiteX22" fmla="*/ 201 w 10000"/>
              <a:gd name="connsiteY22" fmla="*/ 1862 h 10000"/>
              <a:gd name="connsiteX23" fmla="*/ 0 w 10000"/>
              <a:gd name="connsiteY23" fmla="*/ 0 h 10000"/>
              <a:gd name="connsiteX0" fmla="*/ 760 w 9799"/>
              <a:gd name="connsiteY0" fmla="*/ 945 h 8138"/>
              <a:gd name="connsiteX1" fmla="*/ 827 w 9799"/>
              <a:gd name="connsiteY1" fmla="*/ 1261 h 8138"/>
              <a:gd name="connsiteX2" fmla="*/ 1035 w 9799"/>
              <a:gd name="connsiteY2" fmla="*/ 1513 h 8138"/>
              <a:gd name="connsiteX3" fmla="*/ 1427 w 9799"/>
              <a:gd name="connsiteY3" fmla="*/ 1702 h 8138"/>
              <a:gd name="connsiteX4" fmla="*/ 1862 w 9799"/>
              <a:gd name="connsiteY4" fmla="*/ 1859 h 8138"/>
              <a:gd name="connsiteX5" fmla="*/ 1862 w 9799"/>
              <a:gd name="connsiteY5" fmla="*/ 2366 h 8138"/>
              <a:gd name="connsiteX6" fmla="*/ 3966 w 9799"/>
              <a:gd name="connsiteY6" fmla="*/ 2807 h 8138"/>
              <a:gd name="connsiteX7" fmla="*/ 4532 w 9799"/>
              <a:gd name="connsiteY7" fmla="*/ 4289 h 8138"/>
              <a:gd name="connsiteX8" fmla="*/ 6344 w 9799"/>
              <a:gd name="connsiteY8" fmla="*/ 4604 h 8138"/>
              <a:gd name="connsiteX9" fmla="*/ 7153 w 9799"/>
              <a:gd name="connsiteY9" fmla="*/ 6340 h 8138"/>
              <a:gd name="connsiteX10" fmla="*/ 9799 w 9799"/>
              <a:gd name="connsiteY10" fmla="*/ 6718 h 8138"/>
              <a:gd name="connsiteX11" fmla="*/ 9799 w 9799"/>
              <a:gd name="connsiteY11" fmla="*/ 8138 h 8138"/>
              <a:gd name="connsiteX12" fmla="*/ 7170 w 9799"/>
              <a:gd name="connsiteY12" fmla="*/ 7792 h 8138"/>
              <a:gd name="connsiteX13" fmla="*/ 6327 w 9799"/>
              <a:gd name="connsiteY13" fmla="*/ 5993 h 8138"/>
              <a:gd name="connsiteX14" fmla="*/ 4524 w 9799"/>
              <a:gd name="connsiteY14" fmla="*/ 5614 h 8138"/>
              <a:gd name="connsiteX15" fmla="*/ 3948 w 9799"/>
              <a:gd name="connsiteY15" fmla="*/ 4195 h 8138"/>
              <a:gd name="connsiteX16" fmla="*/ 1853 w 9799"/>
              <a:gd name="connsiteY16" fmla="*/ 3847 h 8138"/>
              <a:gd name="connsiteX17" fmla="*/ 1453 w 9799"/>
              <a:gd name="connsiteY17" fmla="*/ 3721 h 8138"/>
              <a:gd name="connsiteX18" fmla="*/ 743 w 9799"/>
              <a:gd name="connsiteY18" fmla="*/ 3374 h 8138"/>
              <a:gd name="connsiteX19" fmla="*/ 352 w 9799"/>
              <a:gd name="connsiteY19" fmla="*/ 3123 h 8138"/>
              <a:gd name="connsiteX20" fmla="*/ 192 w 9799"/>
              <a:gd name="connsiteY20" fmla="*/ 2807 h 8138"/>
              <a:gd name="connsiteX21" fmla="*/ 83 w 9799"/>
              <a:gd name="connsiteY21" fmla="*/ 1829 h 8138"/>
              <a:gd name="connsiteX22" fmla="*/ 0 w 9799"/>
              <a:gd name="connsiteY22" fmla="*/ 0 h 8138"/>
              <a:gd name="connsiteX0" fmla="*/ 691 w 9915"/>
              <a:gd name="connsiteY0" fmla="*/ 0 h 8839"/>
              <a:gd name="connsiteX1" fmla="*/ 759 w 9915"/>
              <a:gd name="connsiteY1" fmla="*/ 389 h 8839"/>
              <a:gd name="connsiteX2" fmla="*/ 971 w 9915"/>
              <a:gd name="connsiteY2" fmla="*/ 698 h 8839"/>
              <a:gd name="connsiteX3" fmla="*/ 1371 w 9915"/>
              <a:gd name="connsiteY3" fmla="*/ 930 h 8839"/>
              <a:gd name="connsiteX4" fmla="*/ 1815 w 9915"/>
              <a:gd name="connsiteY4" fmla="*/ 1123 h 8839"/>
              <a:gd name="connsiteX5" fmla="*/ 1815 w 9915"/>
              <a:gd name="connsiteY5" fmla="*/ 1746 h 8839"/>
              <a:gd name="connsiteX6" fmla="*/ 3962 w 9915"/>
              <a:gd name="connsiteY6" fmla="*/ 2288 h 8839"/>
              <a:gd name="connsiteX7" fmla="*/ 4540 w 9915"/>
              <a:gd name="connsiteY7" fmla="*/ 4109 h 8839"/>
              <a:gd name="connsiteX8" fmla="*/ 6389 w 9915"/>
              <a:gd name="connsiteY8" fmla="*/ 4496 h 8839"/>
              <a:gd name="connsiteX9" fmla="*/ 7215 w 9915"/>
              <a:gd name="connsiteY9" fmla="*/ 6630 h 8839"/>
              <a:gd name="connsiteX10" fmla="*/ 9915 w 9915"/>
              <a:gd name="connsiteY10" fmla="*/ 7094 h 8839"/>
              <a:gd name="connsiteX11" fmla="*/ 9915 w 9915"/>
              <a:gd name="connsiteY11" fmla="*/ 8839 h 8839"/>
              <a:gd name="connsiteX12" fmla="*/ 7232 w 9915"/>
              <a:gd name="connsiteY12" fmla="*/ 8414 h 8839"/>
              <a:gd name="connsiteX13" fmla="*/ 6372 w 9915"/>
              <a:gd name="connsiteY13" fmla="*/ 6203 h 8839"/>
              <a:gd name="connsiteX14" fmla="*/ 4532 w 9915"/>
              <a:gd name="connsiteY14" fmla="*/ 5738 h 8839"/>
              <a:gd name="connsiteX15" fmla="*/ 3944 w 9915"/>
              <a:gd name="connsiteY15" fmla="*/ 3994 h 8839"/>
              <a:gd name="connsiteX16" fmla="*/ 1806 w 9915"/>
              <a:gd name="connsiteY16" fmla="*/ 3566 h 8839"/>
              <a:gd name="connsiteX17" fmla="*/ 1398 w 9915"/>
              <a:gd name="connsiteY17" fmla="*/ 3411 h 8839"/>
              <a:gd name="connsiteX18" fmla="*/ 673 w 9915"/>
              <a:gd name="connsiteY18" fmla="*/ 2985 h 8839"/>
              <a:gd name="connsiteX19" fmla="*/ 274 w 9915"/>
              <a:gd name="connsiteY19" fmla="*/ 2677 h 8839"/>
              <a:gd name="connsiteX20" fmla="*/ 111 w 9915"/>
              <a:gd name="connsiteY20" fmla="*/ 2288 h 8839"/>
              <a:gd name="connsiteX21" fmla="*/ 0 w 9915"/>
              <a:gd name="connsiteY21" fmla="*/ 1086 h 8839"/>
              <a:gd name="connsiteX0" fmla="*/ 585 w 9888"/>
              <a:gd name="connsiteY0" fmla="*/ 0 h 10000"/>
              <a:gd name="connsiteX1" fmla="*/ 654 w 9888"/>
              <a:gd name="connsiteY1" fmla="*/ 440 h 10000"/>
              <a:gd name="connsiteX2" fmla="*/ 867 w 9888"/>
              <a:gd name="connsiteY2" fmla="*/ 790 h 10000"/>
              <a:gd name="connsiteX3" fmla="*/ 1271 w 9888"/>
              <a:gd name="connsiteY3" fmla="*/ 1052 h 10000"/>
              <a:gd name="connsiteX4" fmla="*/ 1719 w 9888"/>
              <a:gd name="connsiteY4" fmla="*/ 1271 h 10000"/>
              <a:gd name="connsiteX5" fmla="*/ 1719 w 9888"/>
              <a:gd name="connsiteY5" fmla="*/ 1975 h 10000"/>
              <a:gd name="connsiteX6" fmla="*/ 3884 w 9888"/>
              <a:gd name="connsiteY6" fmla="*/ 2589 h 10000"/>
              <a:gd name="connsiteX7" fmla="*/ 4467 w 9888"/>
              <a:gd name="connsiteY7" fmla="*/ 4649 h 10000"/>
              <a:gd name="connsiteX8" fmla="*/ 6332 w 9888"/>
              <a:gd name="connsiteY8" fmla="*/ 5087 h 10000"/>
              <a:gd name="connsiteX9" fmla="*/ 7165 w 9888"/>
              <a:gd name="connsiteY9" fmla="*/ 7501 h 10000"/>
              <a:gd name="connsiteX10" fmla="*/ 9888 w 9888"/>
              <a:gd name="connsiteY10" fmla="*/ 8026 h 10000"/>
              <a:gd name="connsiteX11" fmla="*/ 9888 w 9888"/>
              <a:gd name="connsiteY11" fmla="*/ 10000 h 10000"/>
              <a:gd name="connsiteX12" fmla="*/ 7182 w 9888"/>
              <a:gd name="connsiteY12" fmla="*/ 9519 h 10000"/>
              <a:gd name="connsiteX13" fmla="*/ 6315 w 9888"/>
              <a:gd name="connsiteY13" fmla="*/ 7018 h 10000"/>
              <a:gd name="connsiteX14" fmla="*/ 4459 w 9888"/>
              <a:gd name="connsiteY14" fmla="*/ 6492 h 10000"/>
              <a:gd name="connsiteX15" fmla="*/ 3866 w 9888"/>
              <a:gd name="connsiteY15" fmla="*/ 4519 h 10000"/>
              <a:gd name="connsiteX16" fmla="*/ 1709 w 9888"/>
              <a:gd name="connsiteY16" fmla="*/ 4034 h 10000"/>
              <a:gd name="connsiteX17" fmla="*/ 1298 w 9888"/>
              <a:gd name="connsiteY17" fmla="*/ 3859 h 10000"/>
              <a:gd name="connsiteX18" fmla="*/ 567 w 9888"/>
              <a:gd name="connsiteY18" fmla="*/ 3377 h 10000"/>
              <a:gd name="connsiteX19" fmla="*/ 164 w 9888"/>
              <a:gd name="connsiteY19" fmla="*/ 3029 h 10000"/>
              <a:gd name="connsiteX20" fmla="*/ 0 w 9888"/>
              <a:gd name="connsiteY20" fmla="*/ 2589 h 10000"/>
              <a:gd name="connsiteX0" fmla="*/ 426 w 9834"/>
              <a:gd name="connsiteY0" fmla="*/ 0 h 10000"/>
              <a:gd name="connsiteX1" fmla="*/ 495 w 9834"/>
              <a:gd name="connsiteY1" fmla="*/ 440 h 10000"/>
              <a:gd name="connsiteX2" fmla="*/ 711 w 9834"/>
              <a:gd name="connsiteY2" fmla="*/ 790 h 10000"/>
              <a:gd name="connsiteX3" fmla="*/ 1119 w 9834"/>
              <a:gd name="connsiteY3" fmla="*/ 1052 h 10000"/>
              <a:gd name="connsiteX4" fmla="*/ 1572 w 9834"/>
              <a:gd name="connsiteY4" fmla="*/ 1271 h 10000"/>
              <a:gd name="connsiteX5" fmla="*/ 1572 w 9834"/>
              <a:gd name="connsiteY5" fmla="*/ 1975 h 10000"/>
              <a:gd name="connsiteX6" fmla="*/ 3762 w 9834"/>
              <a:gd name="connsiteY6" fmla="*/ 2589 h 10000"/>
              <a:gd name="connsiteX7" fmla="*/ 4352 w 9834"/>
              <a:gd name="connsiteY7" fmla="*/ 4649 h 10000"/>
              <a:gd name="connsiteX8" fmla="*/ 6238 w 9834"/>
              <a:gd name="connsiteY8" fmla="*/ 5087 h 10000"/>
              <a:gd name="connsiteX9" fmla="*/ 7080 w 9834"/>
              <a:gd name="connsiteY9" fmla="*/ 7501 h 10000"/>
              <a:gd name="connsiteX10" fmla="*/ 9834 w 9834"/>
              <a:gd name="connsiteY10" fmla="*/ 8026 h 10000"/>
              <a:gd name="connsiteX11" fmla="*/ 9834 w 9834"/>
              <a:gd name="connsiteY11" fmla="*/ 10000 h 10000"/>
              <a:gd name="connsiteX12" fmla="*/ 7097 w 9834"/>
              <a:gd name="connsiteY12" fmla="*/ 9519 h 10000"/>
              <a:gd name="connsiteX13" fmla="*/ 6221 w 9834"/>
              <a:gd name="connsiteY13" fmla="*/ 7018 h 10000"/>
              <a:gd name="connsiteX14" fmla="*/ 4344 w 9834"/>
              <a:gd name="connsiteY14" fmla="*/ 6492 h 10000"/>
              <a:gd name="connsiteX15" fmla="*/ 3744 w 9834"/>
              <a:gd name="connsiteY15" fmla="*/ 4519 h 10000"/>
              <a:gd name="connsiteX16" fmla="*/ 1562 w 9834"/>
              <a:gd name="connsiteY16" fmla="*/ 4034 h 10000"/>
              <a:gd name="connsiteX17" fmla="*/ 1147 w 9834"/>
              <a:gd name="connsiteY17" fmla="*/ 3859 h 10000"/>
              <a:gd name="connsiteX18" fmla="*/ 407 w 9834"/>
              <a:gd name="connsiteY18" fmla="*/ 3377 h 10000"/>
              <a:gd name="connsiteX19" fmla="*/ 0 w 9834"/>
              <a:gd name="connsiteY19" fmla="*/ 3029 h 10000"/>
              <a:gd name="connsiteX0" fmla="*/ 440 w 10007"/>
              <a:gd name="connsiteY0" fmla="*/ 0 h 10000"/>
              <a:gd name="connsiteX1" fmla="*/ 510 w 10007"/>
              <a:gd name="connsiteY1" fmla="*/ 440 h 10000"/>
              <a:gd name="connsiteX2" fmla="*/ 730 w 10007"/>
              <a:gd name="connsiteY2" fmla="*/ 790 h 10000"/>
              <a:gd name="connsiteX3" fmla="*/ 1145 w 10007"/>
              <a:gd name="connsiteY3" fmla="*/ 1052 h 10000"/>
              <a:gd name="connsiteX4" fmla="*/ 1606 w 10007"/>
              <a:gd name="connsiteY4" fmla="*/ 1271 h 10000"/>
              <a:gd name="connsiteX5" fmla="*/ 1606 w 10007"/>
              <a:gd name="connsiteY5" fmla="*/ 1975 h 10000"/>
              <a:gd name="connsiteX6" fmla="*/ 3833 w 10007"/>
              <a:gd name="connsiteY6" fmla="*/ 2589 h 10000"/>
              <a:gd name="connsiteX7" fmla="*/ 4432 w 10007"/>
              <a:gd name="connsiteY7" fmla="*/ 4649 h 10000"/>
              <a:gd name="connsiteX8" fmla="*/ 6350 w 10007"/>
              <a:gd name="connsiteY8" fmla="*/ 5087 h 10000"/>
              <a:gd name="connsiteX9" fmla="*/ 7207 w 10007"/>
              <a:gd name="connsiteY9" fmla="*/ 7501 h 10000"/>
              <a:gd name="connsiteX10" fmla="*/ 10007 w 10007"/>
              <a:gd name="connsiteY10" fmla="*/ 8026 h 10000"/>
              <a:gd name="connsiteX11" fmla="*/ 10007 w 10007"/>
              <a:gd name="connsiteY11" fmla="*/ 10000 h 10000"/>
              <a:gd name="connsiteX12" fmla="*/ 7224 w 10007"/>
              <a:gd name="connsiteY12" fmla="*/ 9519 h 10000"/>
              <a:gd name="connsiteX13" fmla="*/ 6333 w 10007"/>
              <a:gd name="connsiteY13" fmla="*/ 7018 h 10000"/>
              <a:gd name="connsiteX14" fmla="*/ 4424 w 10007"/>
              <a:gd name="connsiteY14" fmla="*/ 6492 h 10000"/>
              <a:gd name="connsiteX15" fmla="*/ 3814 w 10007"/>
              <a:gd name="connsiteY15" fmla="*/ 4519 h 10000"/>
              <a:gd name="connsiteX16" fmla="*/ 1595 w 10007"/>
              <a:gd name="connsiteY16" fmla="*/ 4034 h 10000"/>
              <a:gd name="connsiteX17" fmla="*/ 1173 w 10007"/>
              <a:gd name="connsiteY17" fmla="*/ 3859 h 10000"/>
              <a:gd name="connsiteX18" fmla="*/ 421 w 10007"/>
              <a:gd name="connsiteY18" fmla="*/ 3377 h 10000"/>
              <a:gd name="connsiteX19" fmla="*/ 0 w 10007"/>
              <a:gd name="connsiteY19" fmla="*/ 3064 h 10000"/>
              <a:gd name="connsiteX0" fmla="*/ 440 w 10007"/>
              <a:gd name="connsiteY0" fmla="*/ 0 h 10000"/>
              <a:gd name="connsiteX1" fmla="*/ 510 w 10007"/>
              <a:gd name="connsiteY1" fmla="*/ 440 h 10000"/>
              <a:gd name="connsiteX2" fmla="*/ 730 w 10007"/>
              <a:gd name="connsiteY2" fmla="*/ 790 h 10000"/>
              <a:gd name="connsiteX3" fmla="*/ 1145 w 10007"/>
              <a:gd name="connsiteY3" fmla="*/ 1052 h 10000"/>
              <a:gd name="connsiteX4" fmla="*/ 1606 w 10007"/>
              <a:gd name="connsiteY4" fmla="*/ 1271 h 10000"/>
              <a:gd name="connsiteX5" fmla="*/ 1606 w 10007"/>
              <a:gd name="connsiteY5" fmla="*/ 1975 h 10000"/>
              <a:gd name="connsiteX6" fmla="*/ 3833 w 10007"/>
              <a:gd name="connsiteY6" fmla="*/ 2589 h 10000"/>
              <a:gd name="connsiteX7" fmla="*/ 4432 w 10007"/>
              <a:gd name="connsiteY7" fmla="*/ 4649 h 10000"/>
              <a:gd name="connsiteX8" fmla="*/ 6350 w 10007"/>
              <a:gd name="connsiteY8" fmla="*/ 5087 h 10000"/>
              <a:gd name="connsiteX9" fmla="*/ 7207 w 10007"/>
              <a:gd name="connsiteY9" fmla="*/ 7501 h 10000"/>
              <a:gd name="connsiteX10" fmla="*/ 10007 w 10007"/>
              <a:gd name="connsiteY10" fmla="*/ 8026 h 10000"/>
              <a:gd name="connsiteX11" fmla="*/ 10007 w 10007"/>
              <a:gd name="connsiteY11" fmla="*/ 10000 h 10000"/>
              <a:gd name="connsiteX12" fmla="*/ 7224 w 10007"/>
              <a:gd name="connsiteY12" fmla="*/ 9519 h 10000"/>
              <a:gd name="connsiteX13" fmla="*/ 6333 w 10007"/>
              <a:gd name="connsiteY13" fmla="*/ 7018 h 10000"/>
              <a:gd name="connsiteX14" fmla="*/ 4424 w 10007"/>
              <a:gd name="connsiteY14" fmla="*/ 6492 h 10000"/>
              <a:gd name="connsiteX15" fmla="*/ 3814 w 10007"/>
              <a:gd name="connsiteY15" fmla="*/ 4519 h 10000"/>
              <a:gd name="connsiteX16" fmla="*/ 1595 w 10007"/>
              <a:gd name="connsiteY16" fmla="*/ 4034 h 10000"/>
              <a:gd name="connsiteX17" fmla="*/ 1173 w 10007"/>
              <a:gd name="connsiteY17" fmla="*/ 3859 h 10000"/>
              <a:gd name="connsiteX18" fmla="*/ 0 w 10007"/>
              <a:gd name="connsiteY18" fmla="*/ 3064 h 10000"/>
              <a:gd name="connsiteX0" fmla="*/ 645 w 10212"/>
              <a:gd name="connsiteY0" fmla="*/ 0 h 10000"/>
              <a:gd name="connsiteX1" fmla="*/ 715 w 10212"/>
              <a:gd name="connsiteY1" fmla="*/ 440 h 10000"/>
              <a:gd name="connsiteX2" fmla="*/ 935 w 10212"/>
              <a:gd name="connsiteY2" fmla="*/ 790 h 10000"/>
              <a:gd name="connsiteX3" fmla="*/ 1350 w 10212"/>
              <a:gd name="connsiteY3" fmla="*/ 1052 h 10000"/>
              <a:gd name="connsiteX4" fmla="*/ 1811 w 10212"/>
              <a:gd name="connsiteY4" fmla="*/ 1271 h 10000"/>
              <a:gd name="connsiteX5" fmla="*/ 1811 w 10212"/>
              <a:gd name="connsiteY5" fmla="*/ 1975 h 10000"/>
              <a:gd name="connsiteX6" fmla="*/ 4038 w 10212"/>
              <a:gd name="connsiteY6" fmla="*/ 2589 h 10000"/>
              <a:gd name="connsiteX7" fmla="*/ 4637 w 10212"/>
              <a:gd name="connsiteY7" fmla="*/ 4649 h 10000"/>
              <a:gd name="connsiteX8" fmla="*/ 6555 w 10212"/>
              <a:gd name="connsiteY8" fmla="*/ 5087 h 10000"/>
              <a:gd name="connsiteX9" fmla="*/ 7412 w 10212"/>
              <a:gd name="connsiteY9" fmla="*/ 7501 h 10000"/>
              <a:gd name="connsiteX10" fmla="*/ 10212 w 10212"/>
              <a:gd name="connsiteY10" fmla="*/ 8026 h 10000"/>
              <a:gd name="connsiteX11" fmla="*/ 10212 w 10212"/>
              <a:gd name="connsiteY11" fmla="*/ 10000 h 10000"/>
              <a:gd name="connsiteX12" fmla="*/ 7429 w 10212"/>
              <a:gd name="connsiteY12" fmla="*/ 9519 h 10000"/>
              <a:gd name="connsiteX13" fmla="*/ 6538 w 10212"/>
              <a:gd name="connsiteY13" fmla="*/ 7018 h 10000"/>
              <a:gd name="connsiteX14" fmla="*/ 4629 w 10212"/>
              <a:gd name="connsiteY14" fmla="*/ 6492 h 10000"/>
              <a:gd name="connsiteX15" fmla="*/ 4019 w 10212"/>
              <a:gd name="connsiteY15" fmla="*/ 4519 h 10000"/>
              <a:gd name="connsiteX16" fmla="*/ 1800 w 10212"/>
              <a:gd name="connsiteY16" fmla="*/ 4034 h 10000"/>
              <a:gd name="connsiteX17" fmla="*/ 1378 w 10212"/>
              <a:gd name="connsiteY17" fmla="*/ 3859 h 10000"/>
              <a:gd name="connsiteX18" fmla="*/ 205 w 10212"/>
              <a:gd name="connsiteY18" fmla="*/ 3064 h 10000"/>
              <a:gd name="connsiteX19" fmla="*/ 149 w 10212"/>
              <a:gd name="connsiteY19" fmla="*/ 2895 h 10000"/>
              <a:gd name="connsiteX0" fmla="*/ 496 w 10063"/>
              <a:gd name="connsiteY0" fmla="*/ 0 h 10000"/>
              <a:gd name="connsiteX1" fmla="*/ 566 w 10063"/>
              <a:gd name="connsiteY1" fmla="*/ 440 h 10000"/>
              <a:gd name="connsiteX2" fmla="*/ 786 w 10063"/>
              <a:gd name="connsiteY2" fmla="*/ 790 h 10000"/>
              <a:gd name="connsiteX3" fmla="*/ 1201 w 10063"/>
              <a:gd name="connsiteY3" fmla="*/ 1052 h 10000"/>
              <a:gd name="connsiteX4" fmla="*/ 1662 w 10063"/>
              <a:gd name="connsiteY4" fmla="*/ 1271 h 10000"/>
              <a:gd name="connsiteX5" fmla="*/ 1662 w 10063"/>
              <a:gd name="connsiteY5" fmla="*/ 1975 h 10000"/>
              <a:gd name="connsiteX6" fmla="*/ 3889 w 10063"/>
              <a:gd name="connsiteY6" fmla="*/ 2589 h 10000"/>
              <a:gd name="connsiteX7" fmla="*/ 4488 w 10063"/>
              <a:gd name="connsiteY7" fmla="*/ 4649 h 10000"/>
              <a:gd name="connsiteX8" fmla="*/ 6406 w 10063"/>
              <a:gd name="connsiteY8" fmla="*/ 5087 h 10000"/>
              <a:gd name="connsiteX9" fmla="*/ 7263 w 10063"/>
              <a:gd name="connsiteY9" fmla="*/ 7501 h 10000"/>
              <a:gd name="connsiteX10" fmla="*/ 10063 w 10063"/>
              <a:gd name="connsiteY10" fmla="*/ 8026 h 10000"/>
              <a:gd name="connsiteX11" fmla="*/ 10063 w 10063"/>
              <a:gd name="connsiteY11" fmla="*/ 10000 h 10000"/>
              <a:gd name="connsiteX12" fmla="*/ 7280 w 10063"/>
              <a:gd name="connsiteY12" fmla="*/ 9519 h 10000"/>
              <a:gd name="connsiteX13" fmla="*/ 6389 w 10063"/>
              <a:gd name="connsiteY13" fmla="*/ 7018 h 10000"/>
              <a:gd name="connsiteX14" fmla="*/ 4480 w 10063"/>
              <a:gd name="connsiteY14" fmla="*/ 6492 h 10000"/>
              <a:gd name="connsiteX15" fmla="*/ 3870 w 10063"/>
              <a:gd name="connsiteY15" fmla="*/ 4519 h 10000"/>
              <a:gd name="connsiteX16" fmla="*/ 1651 w 10063"/>
              <a:gd name="connsiteY16" fmla="*/ 4034 h 10000"/>
              <a:gd name="connsiteX17" fmla="*/ 1229 w 10063"/>
              <a:gd name="connsiteY17" fmla="*/ 3859 h 10000"/>
              <a:gd name="connsiteX18" fmla="*/ 0 w 10063"/>
              <a:gd name="connsiteY18" fmla="*/ 2895 h 10000"/>
              <a:gd name="connsiteX0" fmla="*/ 0 w 9567"/>
              <a:gd name="connsiteY0" fmla="*/ 0 h 10000"/>
              <a:gd name="connsiteX1" fmla="*/ 70 w 9567"/>
              <a:gd name="connsiteY1" fmla="*/ 440 h 10000"/>
              <a:gd name="connsiteX2" fmla="*/ 290 w 9567"/>
              <a:gd name="connsiteY2" fmla="*/ 790 h 10000"/>
              <a:gd name="connsiteX3" fmla="*/ 705 w 9567"/>
              <a:gd name="connsiteY3" fmla="*/ 1052 h 10000"/>
              <a:gd name="connsiteX4" fmla="*/ 1166 w 9567"/>
              <a:gd name="connsiteY4" fmla="*/ 1271 h 10000"/>
              <a:gd name="connsiteX5" fmla="*/ 1166 w 9567"/>
              <a:gd name="connsiteY5" fmla="*/ 1975 h 10000"/>
              <a:gd name="connsiteX6" fmla="*/ 3393 w 9567"/>
              <a:gd name="connsiteY6" fmla="*/ 2589 h 10000"/>
              <a:gd name="connsiteX7" fmla="*/ 3992 w 9567"/>
              <a:gd name="connsiteY7" fmla="*/ 4649 h 10000"/>
              <a:gd name="connsiteX8" fmla="*/ 5910 w 9567"/>
              <a:gd name="connsiteY8" fmla="*/ 5087 h 10000"/>
              <a:gd name="connsiteX9" fmla="*/ 6767 w 9567"/>
              <a:gd name="connsiteY9" fmla="*/ 7501 h 10000"/>
              <a:gd name="connsiteX10" fmla="*/ 9567 w 9567"/>
              <a:gd name="connsiteY10" fmla="*/ 8026 h 10000"/>
              <a:gd name="connsiteX11" fmla="*/ 9567 w 9567"/>
              <a:gd name="connsiteY11" fmla="*/ 10000 h 10000"/>
              <a:gd name="connsiteX12" fmla="*/ 6784 w 9567"/>
              <a:gd name="connsiteY12" fmla="*/ 9519 h 10000"/>
              <a:gd name="connsiteX13" fmla="*/ 5893 w 9567"/>
              <a:gd name="connsiteY13" fmla="*/ 7018 h 10000"/>
              <a:gd name="connsiteX14" fmla="*/ 3984 w 9567"/>
              <a:gd name="connsiteY14" fmla="*/ 6492 h 10000"/>
              <a:gd name="connsiteX15" fmla="*/ 3374 w 9567"/>
              <a:gd name="connsiteY15" fmla="*/ 4519 h 10000"/>
              <a:gd name="connsiteX16" fmla="*/ 1155 w 9567"/>
              <a:gd name="connsiteY16" fmla="*/ 4034 h 10000"/>
              <a:gd name="connsiteX17" fmla="*/ 733 w 9567"/>
              <a:gd name="connsiteY17" fmla="*/ 3859 h 10000"/>
              <a:gd name="connsiteX0" fmla="*/ 0 w 10000"/>
              <a:gd name="connsiteY0" fmla="*/ 0 h 10000"/>
              <a:gd name="connsiteX1" fmla="*/ 73 w 10000"/>
              <a:gd name="connsiteY1" fmla="*/ 440 h 10000"/>
              <a:gd name="connsiteX2" fmla="*/ 303 w 10000"/>
              <a:gd name="connsiteY2" fmla="*/ 790 h 10000"/>
              <a:gd name="connsiteX3" fmla="*/ 737 w 10000"/>
              <a:gd name="connsiteY3" fmla="*/ 1052 h 10000"/>
              <a:gd name="connsiteX4" fmla="*/ 1219 w 10000"/>
              <a:gd name="connsiteY4" fmla="*/ 1271 h 10000"/>
              <a:gd name="connsiteX5" fmla="*/ 1219 w 10000"/>
              <a:gd name="connsiteY5" fmla="*/ 1975 h 10000"/>
              <a:gd name="connsiteX6" fmla="*/ 3547 w 10000"/>
              <a:gd name="connsiteY6" fmla="*/ 2589 h 10000"/>
              <a:gd name="connsiteX7" fmla="*/ 4173 w 10000"/>
              <a:gd name="connsiteY7" fmla="*/ 4649 h 10000"/>
              <a:gd name="connsiteX8" fmla="*/ 6177 w 10000"/>
              <a:gd name="connsiteY8" fmla="*/ 5087 h 10000"/>
              <a:gd name="connsiteX9" fmla="*/ 7073 w 10000"/>
              <a:gd name="connsiteY9" fmla="*/ 7501 h 10000"/>
              <a:gd name="connsiteX10" fmla="*/ 10000 w 10000"/>
              <a:gd name="connsiteY10" fmla="*/ 8026 h 10000"/>
              <a:gd name="connsiteX11" fmla="*/ 10000 w 10000"/>
              <a:gd name="connsiteY11" fmla="*/ 10000 h 10000"/>
              <a:gd name="connsiteX12" fmla="*/ 7091 w 10000"/>
              <a:gd name="connsiteY12" fmla="*/ 9519 h 10000"/>
              <a:gd name="connsiteX13" fmla="*/ 6160 w 10000"/>
              <a:gd name="connsiteY13" fmla="*/ 7018 h 10000"/>
              <a:gd name="connsiteX14" fmla="*/ 4164 w 10000"/>
              <a:gd name="connsiteY14" fmla="*/ 6492 h 10000"/>
              <a:gd name="connsiteX15" fmla="*/ 3527 w 10000"/>
              <a:gd name="connsiteY15" fmla="*/ 4519 h 10000"/>
              <a:gd name="connsiteX16" fmla="*/ 1207 w 10000"/>
              <a:gd name="connsiteY16" fmla="*/ 4034 h 10000"/>
              <a:gd name="connsiteX17" fmla="*/ 766 w 10000"/>
              <a:gd name="connsiteY17" fmla="*/ 3859 h 10000"/>
              <a:gd name="connsiteX18" fmla="*/ 701 w 10000"/>
              <a:gd name="connsiteY18" fmla="*/ 3882 h 10000"/>
              <a:gd name="connsiteX0" fmla="*/ 0 w 10000"/>
              <a:gd name="connsiteY0" fmla="*/ 0 h 10000"/>
              <a:gd name="connsiteX1" fmla="*/ 73 w 10000"/>
              <a:gd name="connsiteY1" fmla="*/ 440 h 10000"/>
              <a:gd name="connsiteX2" fmla="*/ 303 w 10000"/>
              <a:gd name="connsiteY2" fmla="*/ 790 h 10000"/>
              <a:gd name="connsiteX3" fmla="*/ 737 w 10000"/>
              <a:gd name="connsiteY3" fmla="*/ 1052 h 10000"/>
              <a:gd name="connsiteX4" fmla="*/ 1219 w 10000"/>
              <a:gd name="connsiteY4" fmla="*/ 1271 h 10000"/>
              <a:gd name="connsiteX5" fmla="*/ 1219 w 10000"/>
              <a:gd name="connsiteY5" fmla="*/ 1975 h 10000"/>
              <a:gd name="connsiteX6" fmla="*/ 3547 w 10000"/>
              <a:gd name="connsiteY6" fmla="*/ 2589 h 10000"/>
              <a:gd name="connsiteX7" fmla="*/ 4173 w 10000"/>
              <a:gd name="connsiteY7" fmla="*/ 4649 h 10000"/>
              <a:gd name="connsiteX8" fmla="*/ 6177 w 10000"/>
              <a:gd name="connsiteY8" fmla="*/ 5087 h 10000"/>
              <a:gd name="connsiteX9" fmla="*/ 7073 w 10000"/>
              <a:gd name="connsiteY9" fmla="*/ 7501 h 10000"/>
              <a:gd name="connsiteX10" fmla="*/ 10000 w 10000"/>
              <a:gd name="connsiteY10" fmla="*/ 8026 h 10000"/>
              <a:gd name="connsiteX11" fmla="*/ 10000 w 10000"/>
              <a:gd name="connsiteY11" fmla="*/ 10000 h 10000"/>
              <a:gd name="connsiteX12" fmla="*/ 7091 w 10000"/>
              <a:gd name="connsiteY12" fmla="*/ 9519 h 10000"/>
              <a:gd name="connsiteX13" fmla="*/ 6160 w 10000"/>
              <a:gd name="connsiteY13" fmla="*/ 7018 h 10000"/>
              <a:gd name="connsiteX14" fmla="*/ 4164 w 10000"/>
              <a:gd name="connsiteY14" fmla="*/ 6492 h 10000"/>
              <a:gd name="connsiteX15" fmla="*/ 3527 w 10000"/>
              <a:gd name="connsiteY15" fmla="*/ 4519 h 10000"/>
              <a:gd name="connsiteX16" fmla="*/ 1207 w 10000"/>
              <a:gd name="connsiteY16" fmla="*/ 4034 h 10000"/>
              <a:gd name="connsiteX17" fmla="*/ 766 w 10000"/>
              <a:gd name="connsiteY17" fmla="*/ 3859 h 10000"/>
              <a:gd name="connsiteX0" fmla="*/ 0 w 10000"/>
              <a:gd name="connsiteY0" fmla="*/ 0 h 10000"/>
              <a:gd name="connsiteX1" fmla="*/ 73 w 10000"/>
              <a:gd name="connsiteY1" fmla="*/ 440 h 10000"/>
              <a:gd name="connsiteX2" fmla="*/ 303 w 10000"/>
              <a:gd name="connsiteY2" fmla="*/ 790 h 10000"/>
              <a:gd name="connsiteX3" fmla="*/ 737 w 10000"/>
              <a:gd name="connsiteY3" fmla="*/ 1052 h 10000"/>
              <a:gd name="connsiteX4" fmla="*/ 1219 w 10000"/>
              <a:gd name="connsiteY4" fmla="*/ 1271 h 10000"/>
              <a:gd name="connsiteX5" fmla="*/ 1219 w 10000"/>
              <a:gd name="connsiteY5" fmla="*/ 1975 h 10000"/>
              <a:gd name="connsiteX6" fmla="*/ 3547 w 10000"/>
              <a:gd name="connsiteY6" fmla="*/ 2589 h 10000"/>
              <a:gd name="connsiteX7" fmla="*/ 4173 w 10000"/>
              <a:gd name="connsiteY7" fmla="*/ 4649 h 10000"/>
              <a:gd name="connsiteX8" fmla="*/ 6177 w 10000"/>
              <a:gd name="connsiteY8" fmla="*/ 5087 h 10000"/>
              <a:gd name="connsiteX9" fmla="*/ 7073 w 10000"/>
              <a:gd name="connsiteY9" fmla="*/ 7501 h 10000"/>
              <a:gd name="connsiteX10" fmla="*/ 10000 w 10000"/>
              <a:gd name="connsiteY10" fmla="*/ 8026 h 10000"/>
              <a:gd name="connsiteX11" fmla="*/ 10000 w 10000"/>
              <a:gd name="connsiteY11" fmla="*/ 10000 h 10000"/>
              <a:gd name="connsiteX12" fmla="*/ 7091 w 10000"/>
              <a:gd name="connsiteY12" fmla="*/ 9519 h 10000"/>
              <a:gd name="connsiteX13" fmla="*/ 6160 w 10000"/>
              <a:gd name="connsiteY13" fmla="*/ 7018 h 10000"/>
              <a:gd name="connsiteX14" fmla="*/ 4164 w 10000"/>
              <a:gd name="connsiteY14" fmla="*/ 6492 h 10000"/>
              <a:gd name="connsiteX15" fmla="*/ 3527 w 10000"/>
              <a:gd name="connsiteY15" fmla="*/ 4519 h 10000"/>
              <a:gd name="connsiteX16" fmla="*/ 1207 w 10000"/>
              <a:gd name="connsiteY16" fmla="*/ 4034 h 10000"/>
              <a:gd name="connsiteX0" fmla="*/ 0 w 10000"/>
              <a:gd name="connsiteY0" fmla="*/ 0 h 10000"/>
              <a:gd name="connsiteX1" fmla="*/ 73 w 10000"/>
              <a:gd name="connsiteY1" fmla="*/ 440 h 10000"/>
              <a:gd name="connsiteX2" fmla="*/ 303 w 10000"/>
              <a:gd name="connsiteY2" fmla="*/ 790 h 10000"/>
              <a:gd name="connsiteX3" fmla="*/ 737 w 10000"/>
              <a:gd name="connsiteY3" fmla="*/ 1052 h 10000"/>
              <a:gd name="connsiteX4" fmla="*/ 1219 w 10000"/>
              <a:gd name="connsiteY4" fmla="*/ 1975 h 10000"/>
              <a:gd name="connsiteX5" fmla="*/ 3547 w 10000"/>
              <a:gd name="connsiteY5" fmla="*/ 2589 h 10000"/>
              <a:gd name="connsiteX6" fmla="*/ 4173 w 10000"/>
              <a:gd name="connsiteY6" fmla="*/ 4649 h 10000"/>
              <a:gd name="connsiteX7" fmla="*/ 6177 w 10000"/>
              <a:gd name="connsiteY7" fmla="*/ 5087 h 10000"/>
              <a:gd name="connsiteX8" fmla="*/ 7073 w 10000"/>
              <a:gd name="connsiteY8" fmla="*/ 7501 h 10000"/>
              <a:gd name="connsiteX9" fmla="*/ 10000 w 10000"/>
              <a:gd name="connsiteY9" fmla="*/ 8026 h 10000"/>
              <a:gd name="connsiteX10" fmla="*/ 10000 w 10000"/>
              <a:gd name="connsiteY10" fmla="*/ 10000 h 10000"/>
              <a:gd name="connsiteX11" fmla="*/ 7091 w 10000"/>
              <a:gd name="connsiteY11" fmla="*/ 9519 h 10000"/>
              <a:gd name="connsiteX12" fmla="*/ 6160 w 10000"/>
              <a:gd name="connsiteY12" fmla="*/ 7018 h 10000"/>
              <a:gd name="connsiteX13" fmla="*/ 4164 w 10000"/>
              <a:gd name="connsiteY13" fmla="*/ 6492 h 10000"/>
              <a:gd name="connsiteX14" fmla="*/ 3527 w 10000"/>
              <a:gd name="connsiteY14" fmla="*/ 4519 h 10000"/>
              <a:gd name="connsiteX15" fmla="*/ 1207 w 10000"/>
              <a:gd name="connsiteY15" fmla="*/ 4034 h 10000"/>
              <a:gd name="connsiteX0" fmla="*/ 0 w 10000"/>
              <a:gd name="connsiteY0" fmla="*/ 0 h 10000"/>
              <a:gd name="connsiteX1" fmla="*/ 73 w 10000"/>
              <a:gd name="connsiteY1" fmla="*/ 440 h 10000"/>
              <a:gd name="connsiteX2" fmla="*/ 303 w 10000"/>
              <a:gd name="connsiteY2" fmla="*/ 790 h 10000"/>
              <a:gd name="connsiteX3" fmla="*/ 1219 w 10000"/>
              <a:gd name="connsiteY3" fmla="*/ 1975 h 10000"/>
              <a:gd name="connsiteX4" fmla="*/ 3547 w 10000"/>
              <a:gd name="connsiteY4" fmla="*/ 2589 h 10000"/>
              <a:gd name="connsiteX5" fmla="*/ 4173 w 10000"/>
              <a:gd name="connsiteY5" fmla="*/ 4649 h 10000"/>
              <a:gd name="connsiteX6" fmla="*/ 6177 w 10000"/>
              <a:gd name="connsiteY6" fmla="*/ 5087 h 10000"/>
              <a:gd name="connsiteX7" fmla="*/ 7073 w 10000"/>
              <a:gd name="connsiteY7" fmla="*/ 7501 h 10000"/>
              <a:gd name="connsiteX8" fmla="*/ 10000 w 10000"/>
              <a:gd name="connsiteY8" fmla="*/ 8026 h 10000"/>
              <a:gd name="connsiteX9" fmla="*/ 10000 w 10000"/>
              <a:gd name="connsiteY9" fmla="*/ 10000 h 10000"/>
              <a:gd name="connsiteX10" fmla="*/ 7091 w 10000"/>
              <a:gd name="connsiteY10" fmla="*/ 9519 h 10000"/>
              <a:gd name="connsiteX11" fmla="*/ 6160 w 10000"/>
              <a:gd name="connsiteY11" fmla="*/ 7018 h 10000"/>
              <a:gd name="connsiteX12" fmla="*/ 4164 w 10000"/>
              <a:gd name="connsiteY12" fmla="*/ 6492 h 10000"/>
              <a:gd name="connsiteX13" fmla="*/ 3527 w 10000"/>
              <a:gd name="connsiteY13" fmla="*/ 4519 h 10000"/>
              <a:gd name="connsiteX14" fmla="*/ 1207 w 10000"/>
              <a:gd name="connsiteY14" fmla="*/ 4034 h 10000"/>
              <a:gd name="connsiteX0" fmla="*/ 0 w 10000"/>
              <a:gd name="connsiteY0" fmla="*/ 0 h 10000"/>
              <a:gd name="connsiteX1" fmla="*/ 73 w 10000"/>
              <a:gd name="connsiteY1" fmla="*/ 440 h 10000"/>
              <a:gd name="connsiteX2" fmla="*/ 1219 w 10000"/>
              <a:gd name="connsiteY2" fmla="*/ 1975 h 10000"/>
              <a:gd name="connsiteX3" fmla="*/ 3547 w 10000"/>
              <a:gd name="connsiteY3" fmla="*/ 2589 h 10000"/>
              <a:gd name="connsiteX4" fmla="*/ 4173 w 10000"/>
              <a:gd name="connsiteY4" fmla="*/ 4649 h 10000"/>
              <a:gd name="connsiteX5" fmla="*/ 6177 w 10000"/>
              <a:gd name="connsiteY5" fmla="*/ 5087 h 10000"/>
              <a:gd name="connsiteX6" fmla="*/ 7073 w 10000"/>
              <a:gd name="connsiteY6" fmla="*/ 7501 h 10000"/>
              <a:gd name="connsiteX7" fmla="*/ 10000 w 10000"/>
              <a:gd name="connsiteY7" fmla="*/ 8026 h 10000"/>
              <a:gd name="connsiteX8" fmla="*/ 10000 w 10000"/>
              <a:gd name="connsiteY8" fmla="*/ 10000 h 10000"/>
              <a:gd name="connsiteX9" fmla="*/ 7091 w 10000"/>
              <a:gd name="connsiteY9" fmla="*/ 9519 h 10000"/>
              <a:gd name="connsiteX10" fmla="*/ 6160 w 10000"/>
              <a:gd name="connsiteY10" fmla="*/ 7018 h 10000"/>
              <a:gd name="connsiteX11" fmla="*/ 4164 w 10000"/>
              <a:gd name="connsiteY11" fmla="*/ 6492 h 10000"/>
              <a:gd name="connsiteX12" fmla="*/ 3527 w 10000"/>
              <a:gd name="connsiteY12" fmla="*/ 4519 h 10000"/>
              <a:gd name="connsiteX13" fmla="*/ 1207 w 10000"/>
              <a:gd name="connsiteY13" fmla="*/ 4034 h 10000"/>
              <a:gd name="connsiteX0" fmla="*/ 0 w 10000"/>
              <a:gd name="connsiteY0" fmla="*/ 0 h 10000"/>
              <a:gd name="connsiteX1" fmla="*/ 1219 w 10000"/>
              <a:gd name="connsiteY1" fmla="*/ 1975 h 10000"/>
              <a:gd name="connsiteX2" fmla="*/ 3547 w 10000"/>
              <a:gd name="connsiteY2" fmla="*/ 2589 h 10000"/>
              <a:gd name="connsiteX3" fmla="*/ 4173 w 10000"/>
              <a:gd name="connsiteY3" fmla="*/ 4649 h 10000"/>
              <a:gd name="connsiteX4" fmla="*/ 6177 w 10000"/>
              <a:gd name="connsiteY4" fmla="*/ 5087 h 10000"/>
              <a:gd name="connsiteX5" fmla="*/ 7073 w 10000"/>
              <a:gd name="connsiteY5" fmla="*/ 7501 h 10000"/>
              <a:gd name="connsiteX6" fmla="*/ 10000 w 10000"/>
              <a:gd name="connsiteY6" fmla="*/ 8026 h 10000"/>
              <a:gd name="connsiteX7" fmla="*/ 10000 w 10000"/>
              <a:gd name="connsiteY7" fmla="*/ 10000 h 10000"/>
              <a:gd name="connsiteX8" fmla="*/ 7091 w 10000"/>
              <a:gd name="connsiteY8" fmla="*/ 9519 h 10000"/>
              <a:gd name="connsiteX9" fmla="*/ 6160 w 10000"/>
              <a:gd name="connsiteY9" fmla="*/ 7018 h 10000"/>
              <a:gd name="connsiteX10" fmla="*/ 4164 w 10000"/>
              <a:gd name="connsiteY10" fmla="*/ 6492 h 10000"/>
              <a:gd name="connsiteX11" fmla="*/ 3527 w 10000"/>
              <a:gd name="connsiteY11" fmla="*/ 4519 h 10000"/>
              <a:gd name="connsiteX12" fmla="*/ 1207 w 10000"/>
              <a:gd name="connsiteY12" fmla="*/ 4034 h 10000"/>
              <a:gd name="connsiteX0" fmla="*/ 0 w 10000"/>
              <a:gd name="connsiteY0" fmla="*/ 0 h 10000"/>
              <a:gd name="connsiteX1" fmla="*/ 1219 w 10000"/>
              <a:gd name="connsiteY1" fmla="*/ 1975 h 10000"/>
              <a:gd name="connsiteX2" fmla="*/ 3547 w 10000"/>
              <a:gd name="connsiteY2" fmla="*/ 2589 h 10000"/>
              <a:gd name="connsiteX3" fmla="*/ 4173 w 10000"/>
              <a:gd name="connsiteY3" fmla="*/ 4649 h 10000"/>
              <a:gd name="connsiteX4" fmla="*/ 6177 w 10000"/>
              <a:gd name="connsiteY4" fmla="*/ 5087 h 10000"/>
              <a:gd name="connsiteX5" fmla="*/ 7073 w 10000"/>
              <a:gd name="connsiteY5" fmla="*/ 7501 h 10000"/>
              <a:gd name="connsiteX6" fmla="*/ 10000 w 10000"/>
              <a:gd name="connsiteY6" fmla="*/ 8026 h 10000"/>
              <a:gd name="connsiteX7" fmla="*/ 10000 w 10000"/>
              <a:gd name="connsiteY7" fmla="*/ 10000 h 10000"/>
              <a:gd name="connsiteX8" fmla="*/ 7091 w 10000"/>
              <a:gd name="connsiteY8" fmla="*/ 9519 h 10000"/>
              <a:gd name="connsiteX9" fmla="*/ 6160 w 10000"/>
              <a:gd name="connsiteY9" fmla="*/ 7018 h 10000"/>
              <a:gd name="connsiteX10" fmla="*/ 4164 w 10000"/>
              <a:gd name="connsiteY10" fmla="*/ 6492 h 10000"/>
              <a:gd name="connsiteX11" fmla="*/ 3527 w 10000"/>
              <a:gd name="connsiteY11" fmla="*/ 4519 h 10000"/>
              <a:gd name="connsiteX12" fmla="*/ 1207 w 10000"/>
              <a:gd name="connsiteY12" fmla="*/ 4034 h 10000"/>
              <a:gd name="connsiteX13" fmla="*/ 0 w 10000"/>
              <a:gd name="connsiteY13" fmla="*/ 0 h 10000"/>
              <a:gd name="connsiteX0" fmla="*/ 0 w 8793"/>
              <a:gd name="connsiteY0" fmla="*/ 2059 h 8025"/>
              <a:gd name="connsiteX1" fmla="*/ 12 w 8793"/>
              <a:gd name="connsiteY1" fmla="*/ 0 h 8025"/>
              <a:gd name="connsiteX2" fmla="*/ 2340 w 8793"/>
              <a:gd name="connsiteY2" fmla="*/ 614 h 8025"/>
              <a:gd name="connsiteX3" fmla="*/ 2966 w 8793"/>
              <a:gd name="connsiteY3" fmla="*/ 2674 h 8025"/>
              <a:gd name="connsiteX4" fmla="*/ 4970 w 8793"/>
              <a:gd name="connsiteY4" fmla="*/ 3112 h 8025"/>
              <a:gd name="connsiteX5" fmla="*/ 5866 w 8793"/>
              <a:gd name="connsiteY5" fmla="*/ 5526 h 8025"/>
              <a:gd name="connsiteX6" fmla="*/ 8793 w 8793"/>
              <a:gd name="connsiteY6" fmla="*/ 6051 h 8025"/>
              <a:gd name="connsiteX7" fmla="*/ 8793 w 8793"/>
              <a:gd name="connsiteY7" fmla="*/ 8025 h 8025"/>
              <a:gd name="connsiteX8" fmla="*/ 5884 w 8793"/>
              <a:gd name="connsiteY8" fmla="*/ 7544 h 8025"/>
              <a:gd name="connsiteX9" fmla="*/ 4953 w 8793"/>
              <a:gd name="connsiteY9" fmla="*/ 5043 h 8025"/>
              <a:gd name="connsiteX10" fmla="*/ 2957 w 8793"/>
              <a:gd name="connsiteY10" fmla="*/ 4517 h 8025"/>
              <a:gd name="connsiteX11" fmla="*/ 2320 w 8793"/>
              <a:gd name="connsiteY11" fmla="*/ 2544 h 8025"/>
              <a:gd name="connsiteX12" fmla="*/ 0 w 8793"/>
              <a:gd name="connsiteY12" fmla="*/ 2059 h 8025"/>
              <a:gd name="connsiteX0" fmla="*/ 0 w 10000"/>
              <a:gd name="connsiteY0" fmla="*/ 2566 h 10000"/>
              <a:gd name="connsiteX1" fmla="*/ 14 w 10000"/>
              <a:gd name="connsiteY1" fmla="*/ 0 h 10000"/>
              <a:gd name="connsiteX2" fmla="*/ 2661 w 10000"/>
              <a:gd name="connsiteY2" fmla="*/ 765 h 10000"/>
              <a:gd name="connsiteX3" fmla="*/ 3373 w 10000"/>
              <a:gd name="connsiteY3" fmla="*/ 3332 h 10000"/>
              <a:gd name="connsiteX4" fmla="*/ 5652 w 10000"/>
              <a:gd name="connsiteY4" fmla="*/ 3878 h 10000"/>
              <a:gd name="connsiteX5" fmla="*/ 6671 w 10000"/>
              <a:gd name="connsiteY5" fmla="*/ 6886 h 10000"/>
              <a:gd name="connsiteX6" fmla="*/ 10000 w 10000"/>
              <a:gd name="connsiteY6" fmla="*/ 7540 h 10000"/>
              <a:gd name="connsiteX7" fmla="*/ 10000 w 10000"/>
              <a:gd name="connsiteY7" fmla="*/ 10000 h 10000"/>
              <a:gd name="connsiteX8" fmla="*/ 8342 w 10000"/>
              <a:gd name="connsiteY8" fmla="*/ 9738 h 10000"/>
              <a:gd name="connsiteX9" fmla="*/ 6692 w 10000"/>
              <a:gd name="connsiteY9" fmla="*/ 9401 h 10000"/>
              <a:gd name="connsiteX10" fmla="*/ 5633 w 10000"/>
              <a:gd name="connsiteY10" fmla="*/ 6284 h 10000"/>
              <a:gd name="connsiteX11" fmla="*/ 3363 w 10000"/>
              <a:gd name="connsiteY11" fmla="*/ 5629 h 10000"/>
              <a:gd name="connsiteX12" fmla="*/ 2638 w 10000"/>
              <a:gd name="connsiteY12" fmla="*/ 3170 h 10000"/>
              <a:gd name="connsiteX13" fmla="*/ 0 w 10000"/>
              <a:gd name="connsiteY13" fmla="*/ 2566 h 10000"/>
              <a:gd name="connsiteX0" fmla="*/ 0 w 10000"/>
              <a:gd name="connsiteY0" fmla="*/ 2566 h 10000"/>
              <a:gd name="connsiteX1" fmla="*/ 14 w 10000"/>
              <a:gd name="connsiteY1" fmla="*/ 0 h 10000"/>
              <a:gd name="connsiteX2" fmla="*/ 2661 w 10000"/>
              <a:gd name="connsiteY2" fmla="*/ 765 h 10000"/>
              <a:gd name="connsiteX3" fmla="*/ 3373 w 10000"/>
              <a:gd name="connsiteY3" fmla="*/ 3332 h 10000"/>
              <a:gd name="connsiteX4" fmla="*/ 5652 w 10000"/>
              <a:gd name="connsiteY4" fmla="*/ 3878 h 10000"/>
              <a:gd name="connsiteX5" fmla="*/ 6671 w 10000"/>
              <a:gd name="connsiteY5" fmla="*/ 6886 h 10000"/>
              <a:gd name="connsiteX6" fmla="*/ 8342 w 10000"/>
              <a:gd name="connsiteY6" fmla="*/ 7307 h 10000"/>
              <a:gd name="connsiteX7" fmla="*/ 10000 w 10000"/>
              <a:gd name="connsiteY7" fmla="*/ 7540 h 10000"/>
              <a:gd name="connsiteX8" fmla="*/ 10000 w 10000"/>
              <a:gd name="connsiteY8" fmla="*/ 10000 h 10000"/>
              <a:gd name="connsiteX9" fmla="*/ 8342 w 10000"/>
              <a:gd name="connsiteY9" fmla="*/ 9738 h 10000"/>
              <a:gd name="connsiteX10" fmla="*/ 6692 w 10000"/>
              <a:gd name="connsiteY10" fmla="*/ 9401 h 10000"/>
              <a:gd name="connsiteX11" fmla="*/ 5633 w 10000"/>
              <a:gd name="connsiteY11" fmla="*/ 6284 h 10000"/>
              <a:gd name="connsiteX12" fmla="*/ 3363 w 10000"/>
              <a:gd name="connsiteY12" fmla="*/ 5629 h 10000"/>
              <a:gd name="connsiteX13" fmla="*/ 2638 w 10000"/>
              <a:gd name="connsiteY13" fmla="*/ 3170 h 10000"/>
              <a:gd name="connsiteX14" fmla="*/ 0 w 10000"/>
              <a:gd name="connsiteY14" fmla="*/ 2566 h 10000"/>
              <a:gd name="connsiteX0" fmla="*/ 0 w 10000"/>
              <a:gd name="connsiteY0" fmla="*/ 2566 h 10000"/>
              <a:gd name="connsiteX1" fmla="*/ 14 w 10000"/>
              <a:gd name="connsiteY1" fmla="*/ 0 h 10000"/>
              <a:gd name="connsiteX2" fmla="*/ 2661 w 10000"/>
              <a:gd name="connsiteY2" fmla="*/ 765 h 10000"/>
              <a:gd name="connsiteX3" fmla="*/ 3373 w 10000"/>
              <a:gd name="connsiteY3" fmla="*/ 3332 h 10000"/>
              <a:gd name="connsiteX4" fmla="*/ 5652 w 10000"/>
              <a:gd name="connsiteY4" fmla="*/ 3878 h 10000"/>
              <a:gd name="connsiteX5" fmla="*/ 6671 w 10000"/>
              <a:gd name="connsiteY5" fmla="*/ 6886 h 10000"/>
              <a:gd name="connsiteX6" fmla="*/ 8342 w 10000"/>
              <a:gd name="connsiteY6" fmla="*/ 7307 h 10000"/>
              <a:gd name="connsiteX7" fmla="*/ 10000 w 10000"/>
              <a:gd name="connsiteY7" fmla="*/ 10000 h 10000"/>
              <a:gd name="connsiteX8" fmla="*/ 8342 w 10000"/>
              <a:gd name="connsiteY8" fmla="*/ 9738 h 10000"/>
              <a:gd name="connsiteX9" fmla="*/ 6692 w 10000"/>
              <a:gd name="connsiteY9" fmla="*/ 9401 h 10000"/>
              <a:gd name="connsiteX10" fmla="*/ 5633 w 10000"/>
              <a:gd name="connsiteY10" fmla="*/ 6284 h 10000"/>
              <a:gd name="connsiteX11" fmla="*/ 3363 w 10000"/>
              <a:gd name="connsiteY11" fmla="*/ 5629 h 10000"/>
              <a:gd name="connsiteX12" fmla="*/ 2638 w 10000"/>
              <a:gd name="connsiteY12" fmla="*/ 3170 h 10000"/>
              <a:gd name="connsiteX13" fmla="*/ 0 w 10000"/>
              <a:gd name="connsiteY13" fmla="*/ 2566 h 10000"/>
              <a:gd name="connsiteX0" fmla="*/ 0 w 8342"/>
              <a:gd name="connsiteY0" fmla="*/ 2566 h 9738"/>
              <a:gd name="connsiteX1" fmla="*/ 14 w 8342"/>
              <a:gd name="connsiteY1" fmla="*/ 0 h 9738"/>
              <a:gd name="connsiteX2" fmla="*/ 2661 w 8342"/>
              <a:gd name="connsiteY2" fmla="*/ 765 h 9738"/>
              <a:gd name="connsiteX3" fmla="*/ 3373 w 8342"/>
              <a:gd name="connsiteY3" fmla="*/ 3332 h 9738"/>
              <a:gd name="connsiteX4" fmla="*/ 5652 w 8342"/>
              <a:gd name="connsiteY4" fmla="*/ 3878 h 9738"/>
              <a:gd name="connsiteX5" fmla="*/ 6671 w 8342"/>
              <a:gd name="connsiteY5" fmla="*/ 6886 h 9738"/>
              <a:gd name="connsiteX6" fmla="*/ 8342 w 8342"/>
              <a:gd name="connsiteY6" fmla="*/ 7307 h 9738"/>
              <a:gd name="connsiteX7" fmla="*/ 8342 w 8342"/>
              <a:gd name="connsiteY7" fmla="*/ 9738 h 9738"/>
              <a:gd name="connsiteX8" fmla="*/ 6692 w 8342"/>
              <a:gd name="connsiteY8" fmla="*/ 9401 h 9738"/>
              <a:gd name="connsiteX9" fmla="*/ 5633 w 8342"/>
              <a:gd name="connsiteY9" fmla="*/ 6284 h 9738"/>
              <a:gd name="connsiteX10" fmla="*/ 3363 w 8342"/>
              <a:gd name="connsiteY10" fmla="*/ 5629 h 9738"/>
              <a:gd name="connsiteX11" fmla="*/ 2638 w 8342"/>
              <a:gd name="connsiteY11" fmla="*/ 3170 h 9738"/>
              <a:gd name="connsiteX12" fmla="*/ 0 w 8342"/>
              <a:gd name="connsiteY12" fmla="*/ 2566 h 9738"/>
              <a:gd name="connsiteX0" fmla="*/ 0 w 10000"/>
              <a:gd name="connsiteY0" fmla="*/ 2635 h 9916"/>
              <a:gd name="connsiteX1" fmla="*/ 17 w 10000"/>
              <a:gd name="connsiteY1" fmla="*/ 0 h 9916"/>
              <a:gd name="connsiteX2" fmla="*/ 3190 w 10000"/>
              <a:gd name="connsiteY2" fmla="*/ 786 h 9916"/>
              <a:gd name="connsiteX3" fmla="*/ 4043 w 10000"/>
              <a:gd name="connsiteY3" fmla="*/ 3422 h 9916"/>
              <a:gd name="connsiteX4" fmla="*/ 6775 w 10000"/>
              <a:gd name="connsiteY4" fmla="*/ 3982 h 9916"/>
              <a:gd name="connsiteX5" fmla="*/ 7997 w 10000"/>
              <a:gd name="connsiteY5" fmla="*/ 7071 h 9916"/>
              <a:gd name="connsiteX6" fmla="*/ 10000 w 10000"/>
              <a:gd name="connsiteY6" fmla="*/ 7504 h 9916"/>
              <a:gd name="connsiteX7" fmla="*/ 9469 w 10000"/>
              <a:gd name="connsiteY7" fmla="*/ 9916 h 9916"/>
              <a:gd name="connsiteX8" fmla="*/ 8022 w 10000"/>
              <a:gd name="connsiteY8" fmla="*/ 9654 h 9916"/>
              <a:gd name="connsiteX9" fmla="*/ 6753 w 10000"/>
              <a:gd name="connsiteY9" fmla="*/ 6453 h 9916"/>
              <a:gd name="connsiteX10" fmla="*/ 4031 w 10000"/>
              <a:gd name="connsiteY10" fmla="*/ 5780 h 9916"/>
              <a:gd name="connsiteX11" fmla="*/ 3162 w 10000"/>
              <a:gd name="connsiteY11" fmla="*/ 3255 h 9916"/>
              <a:gd name="connsiteX12" fmla="*/ 0 w 10000"/>
              <a:gd name="connsiteY12" fmla="*/ 2635 h 9916"/>
              <a:gd name="connsiteX0" fmla="*/ 0 w 9507"/>
              <a:gd name="connsiteY0" fmla="*/ 2657 h 10000"/>
              <a:gd name="connsiteX1" fmla="*/ 17 w 9507"/>
              <a:gd name="connsiteY1" fmla="*/ 0 h 10000"/>
              <a:gd name="connsiteX2" fmla="*/ 3190 w 9507"/>
              <a:gd name="connsiteY2" fmla="*/ 793 h 10000"/>
              <a:gd name="connsiteX3" fmla="*/ 4043 w 9507"/>
              <a:gd name="connsiteY3" fmla="*/ 3451 h 10000"/>
              <a:gd name="connsiteX4" fmla="*/ 6775 w 9507"/>
              <a:gd name="connsiteY4" fmla="*/ 4016 h 10000"/>
              <a:gd name="connsiteX5" fmla="*/ 7997 w 9507"/>
              <a:gd name="connsiteY5" fmla="*/ 7131 h 10000"/>
              <a:gd name="connsiteX6" fmla="*/ 9507 w 9507"/>
              <a:gd name="connsiteY6" fmla="*/ 7738 h 10000"/>
              <a:gd name="connsiteX7" fmla="*/ 9469 w 9507"/>
              <a:gd name="connsiteY7" fmla="*/ 10000 h 10000"/>
              <a:gd name="connsiteX8" fmla="*/ 8022 w 9507"/>
              <a:gd name="connsiteY8" fmla="*/ 9736 h 10000"/>
              <a:gd name="connsiteX9" fmla="*/ 6753 w 9507"/>
              <a:gd name="connsiteY9" fmla="*/ 6508 h 10000"/>
              <a:gd name="connsiteX10" fmla="*/ 4031 w 9507"/>
              <a:gd name="connsiteY10" fmla="*/ 5829 h 10000"/>
              <a:gd name="connsiteX11" fmla="*/ 3162 w 9507"/>
              <a:gd name="connsiteY11" fmla="*/ 3283 h 10000"/>
              <a:gd name="connsiteX12" fmla="*/ 0 w 9507"/>
              <a:gd name="connsiteY12" fmla="*/ 2657 h 10000"/>
              <a:gd name="connsiteX0" fmla="*/ 0 w 10000"/>
              <a:gd name="connsiteY0" fmla="*/ 2657 h 10000"/>
              <a:gd name="connsiteX1" fmla="*/ 18 w 10000"/>
              <a:gd name="connsiteY1" fmla="*/ 0 h 10000"/>
              <a:gd name="connsiteX2" fmla="*/ 3355 w 10000"/>
              <a:gd name="connsiteY2" fmla="*/ 793 h 10000"/>
              <a:gd name="connsiteX3" fmla="*/ 4253 w 10000"/>
              <a:gd name="connsiteY3" fmla="*/ 3451 h 10000"/>
              <a:gd name="connsiteX4" fmla="*/ 7126 w 10000"/>
              <a:gd name="connsiteY4" fmla="*/ 4016 h 10000"/>
              <a:gd name="connsiteX5" fmla="*/ 8412 w 10000"/>
              <a:gd name="connsiteY5" fmla="*/ 7131 h 10000"/>
              <a:gd name="connsiteX6" fmla="*/ 10000 w 10000"/>
              <a:gd name="connsiteY6" fmla="*/ 7738 h 10000"/>
              <a:gd name="connsiteX7" fmla="*/ 9980 w 10000"/>
              <a:gd name="connsiteY7" fmla="*/ 10000 h 10000"/>
              <a:gd name="connsiteX8" fmla="*/ 8438 w 10000"/>
              <a:gd name="connsiteY8" fmla="*/ 9736 h 10000"/>
              <a:gd name="connsiteX9" fmla="*/ 7103 w 10000"/>
              <a:gd name="connsiteY9" fmla="*/ 6508 h 10000"/>
              <a:gd name="connsiteX10" fmla="*/ 4240 w 10000"/>
              <a:gd name="connsiteY10" fmla="*/ 5829 h 10000"/>
              <a:gd name="connsiteX11" fmla="*/ 3326 w 10000"/>
              <a:gd name="connsiteY11" fmla="*/ 3283 h 10000"/>
              <a:gd name="connsiteX12" fmla="*/ 0 w 10000"/>
              <a:gd name="connsiteY12" fmla="*/ 2657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00" h="10000">
                <a:moveTo>
                  <a:pt x="0" y="2657"/>
                </a:moveTo>
                <a:cubicBezTo>
                  <a:pt x="6" y="1772"/>
                  <a:pt x="12" y="885"/>
                  <a:pt x="18" y="0"/>
                </a:cubicBezTo>
                <a:lnTo>
                  <a:pt x="3355" y="793"/>
                </a:lnTo>
                <a:lnTo>
                  <a:pt x="4253" y="3451"/>
                </a:lnTo>
                <a:lnTo>
                  <a:pt x="7126" y="4016"/>
                </a:lnTo>
                <a:lnTo>
                  <a:pt x="8412" y="7131"/>
                </a:lnTo>
                <a:lnTo>
                  <a:pt x="10000" y="7738"/>
                </a:lnTo>
                <a:cubicBezTo>
                  <a:pt x="9986" y="8492"/>
                  <a:pt x="9994" y="9246"/>
                  <a:pt x="9980" y="10000"/>
                </a:cubicBezTo>
                <a:lnTo>
                  <a:pt x="8438" y="9736"/>
                </a:lnTo>
                <a:lnTo>
                  <a:pt x="7103" y="6508"/>
                </a:lnTo>
                <a:lnTo>
                  <a:pt x="4240" y="5829"/>
                </a:lnTo>
                <a:lnTo>
                  <a:pt x="3326" y="3283"/>
                </a:lnTo>
                <a:lnTo>
                  <a:pt x="0" y="2657"/>
                </a:lnTo>
                <a:close/>
              </a:path>
            </a:pathLst>
          </a:custGeom>
          <a:solidFill>
            <a:schemeClr val="accent6"/>
          </a:solidFill>
          <a:ln>
            <a:noFill/>
            <a:headEnd/>
            <a:tailEnd/>
          </a:ln>
          <a:effectLst/>
        </p:spPr>
        <p:txBody>
          <a:bodyPr wrap="none" lIns="0" tIns="0" rIns="0" bIns="36000" anchor="b"/>
          <a:lstStyle/>
          <a:p>
            <a:pPr algn="ctr" fontAlgn="base">
              <a:spcBef>
                <a:spcPct val="0"/>
              </a:spcBef>
              <a:spcAft>
                <a:spcPct val="50000"/>
              </a:spcAft>
              <a:defRPr/>
            </a:pPr>
            <a:endParaRPr lang="en-US" sz="1600" kern="0" dirty="0">
              <a:solidFill>
                <a:srgbClr val="D0D3DA"/>
              </a:solidFill>
              <a:latin typeface="Arial"/>
            </a:endParaRPr>
          </a:p>
        </p:txBody>
      </p:sp>
      <p:sp>
        <p:nvSpPr>
          <p:cNvPr id="106" name="Freeform 31"/>
          <p:cNvSpPr>
            <a:spLocks/>
          </p:cNvSpPr>
          <p:nvPr/>
        </p:nvSpPr>
        <p:spPr bwMode="auto">
          <a:xfrm>
            <a:off x="5137140" y="3382811"/>
            <a:ext cx="239712" cy="325437"/>
          </a:xfrm>
          <a:custGeom>
            <a:avLst/>
            <a:gdLst>
              <a:gd name="T0" fmla="*/ 2147483647 w 151"/>
              <a:gd name="T1" fmla="*/ 0 h 205"/>
              <a:gd name="T2" fmla="*/ 2147483647 w 151"/>
              <a:gd name="T3" fmla="*/ 2147483647 h 205"/>
              <a:gd name="T4" fmla="*/ 2147483647 w 151"/>
              <a:gd name="T5" fmla="*/ 2147483647 h 205"/>
              <a:gd name="T6" fmla="*/ 0 w 151"/>
              <a:gd name="T7" fmla="*/ 2147483647 h 205"/>
              <a:gd name="T8" fmla="*/ 0 w 151"/>
              <a:gd name="T9" fmla="*/ 2147483647 h 205"/>
              <a:gd name="T10" fmla="*/ 2147483647 w 151"/>
              <a:gd name="T11" fmla="*/ 0 h 205"/>
              <a:gd name="T12" fmla="*/ 0 60000 65536"/>
              <a:gd name="T13" fmla="*/ 0 60000 65536"/>
              <a:gd name="T14" fmla="*/ 0 60000 65536"/>
              <a:gd name="T15" fmla="*/ 0 60000 65536"/>
              <a:gd name="T16" fmla="*/ 0 60000 65536"/>
              <a:gd name="T17" fmla="*/ 0 60000 65536"/>
              <a:gd name="T18" fmla="*/ 0 w 151"/>
              <a:gd name="T19" fmla="*/ 0 h 205"/>
              <a:gd name="T20" fmla="*/ 151 w 15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151" h="205">
                <a:moveTo>
                  <a:pt x="151" y="0"/>
                </a:moveTo>
                <a:lnTo>
                  <a:pt x="151" y="205"/>
                </a:lnTo>
                <a:lnTo>
                  <a:pt x="78" y="162"/>
                </a:lnTo>
                <a:lnTo>
                  <a:pt x="0" y="160"/>
                </a:lnTo>
                <a:lnTo>
                  <a:pt x="0" y="1"/>
                </a:lnTo>
                <a:lnTo>
                  <a:pt x="151" y="0"/>
                </a:lnTo>
                <a:close/>
              </a:path>
            </a:pathLst>
          </a:custGeom>
          <a:gradFill rotWithShape="1">
            <a:gsLst>
              <a:gs pos="0">
                <a:schemeClr val="accent3"/>
              </a:gs>
              <a:gs pos="100000">
                <a:srgbClr val="E78A00">
                  <a:tint val="50000"/>
                  <a:shade val="100000"/>
                  <a:satMod val="350000"/>
                </a:srgbClr>
              </a:gs>
            </a:gsLst>
            <a:lin ang="16200000" scaled="0"/>
          </a:gradFill>
          <a:ln>
            <a:noFill/>
            <a:headEnd/>
            <a:tailEnd/>
          </a:ln>
          <a:effectLst>
            <a:outerShdw blurRad="40000" dist="23000" dir="5400000" rotWithShape="0">
              <a:srgbClr val="000000">
                <a:alpha val="35000"/>
              </a:srgbClr>
            </a:outerShdw>
          </a:effectLst>
        </p:spPr>
        <p:txBody>
          <a:bodyPr wrap="none" lIns="0" tIns="0" rIns="0" bIns="36000" anchor="b"/>
          <a:lstStyle/>
          <a:p>
            <a:pPr algn="ctr" fontAlgn="base">
              <a:spcBef>
                <a:spcPct val="0"/>
              </a:spcBef>
              <a:spcAft>
                <a:spcPct val="50000"/>
              </a:spcAft>
              <a:defRPr/>
            </a:pPr>
            <a:endParaRPr lang="en-US" sz="1600" kern="0" dirty="0">
              <a:solidFill>
                <a:srgbClr val="D0D3DA"/>
              </a:solidFill>
              <a:latin typeface="Arial"/>
            </a:endParaRPr>
          </a:p>
        </p:txBody>
      </p:sp>
      <p:sp>
        <p:nvSpPr>
          <p:cNvPr id="107" name="Freeform 32"/>
          <p:cNvSpPr>
            <a:spLocks/>
          </p:cNvSpPr>
          <p:nvPr/>
        </p:nvSpPr>
        <p:spPr bwMode="auto">
          <a:xfrm>
            <a:off x="4238615" y="3239936"/>
            <a:ext cx="247650" cy="309562"/>
          </a:xfrm>
          <a:custGeom>
            <a:avLst/>
            <a:gdLst>
              <a:gd name="T0" fmla="*/ 2147483647 w 153"/>
              <a:gd name="T1" fmla="*/ 0 h 192"/>
              <a:gd name="T2" fmla="*/ 2147483647 w 153"/>
              <a:gd name="T3" fmla="*/ 2147483647 h 192"/>
              <a:gd name="T4" fmla="*/ 2147483647 w 153"/>
              <a:gd name="T5" fmla="*/ 2147483647 h 192"/>
              <a:gd name="T6" fmla="*/ 0 w 153"/>
              <a:gd name="T7" fmla="*/ 2147483647 h 192"/>
              <a:gd name="T8" fmla="*/ 0 w 153"/>
              <a:gd name="T9" fmla="*/ 2147483647 h 192"/>
              <a:gd name="T10" fmla="*/ 2147483647 w 153"/>
              <a:gd name="T11" fmla="*/ 0 h 192"/>
              <a:gd name="T12" fmla="*/ 0 60000 65536"/>
              <a:gd name="T13" fmla="*/ 0 60000 65536"/>
              <a:gd name="T14" fmla="*/ 0 60000 65536"/>
              <a:gd name="T15" fmla="*/ 0 60000 65536"/>
              <a:gd name="T16" fmla="*/ 0 60000 65536"/>
              <a:gd name="T17" fmla="*/ 0 60000 65536"/>
              <a:gd name="T18" fmla="*/ 0 w 153"/>
              <a:gd name="T19" fmla="*/ 0 h 192"/>
              <a:gd name="T20" fmla="*/ 153 w 153"/>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53" h="192">
                <a:moveTo>
                  <a:pt x="153" y="0"/>
                </a:moveTo>
                <a:lnTo>
                  <a:pt x="153" y="192"/>
                </a:lnTo>
                <a:lnTo>
                  <a:pt x="77" y="139"/>
                </a:lnTo>
                <a:lnTo>
                  <a:pt x="0" y="133"/>
                </a:lnTo>
                <a:lnTo>
                  <a:pt x="0" y="1"/>
                </a:lnTo>
                <a:lnTo>
                  <a:pt x="153" y="0"/>
                </a:lnTo>
                <a:close/>
              </a:path>
            </a:pathLst>
          </a:custGeom>
          <a:gradFill rotWithShape="1">
            <a:gsLst>
              <a:gs pos="0">
                <a:schemeClr val="accent3"/>
              </a:gs>
              <a:gs pos="100000">
                <a:srgbClr val="E78A00">
                  <a:tint val="50000"/>
                  <a:shade val="100000"/>
                  <a:satMod val="350000"/>
                </a:srgbClr>
              </a:gs>
            </a:gsLst>
            <a:lin ang="16200000" scaled="0"/>
          </a:gradFill>
          <a:ln>
            <a:noFill/>
            <a:headEnd/>
            <a:tailEnd/>
          </a:ln>
          <a:effectLst>
            <a:outerShdw blurRad="40000" dist="23000" dir="5400000" rotWithShape="0">
              <a:srgbClr val="000000">
                <a:alpha val="35000"/>
              </a:srgbClr>
            </a:outerShdw>
          </a:effectLst>
        </p:spPr>
        <p:txBody>
          <a:bodyPr wrap="none" lIns="0" tIns="0" rIns="0" bIns="36000" anchor="b"/>
          <a:lstStyle/>
          <a:p>
            <a:pPr algn="ctr" fontAlgn="base">
              <a:spcBef>
                <a:spcPct val="0"/>
              </a:spcBef>
              <a:spcAft>
                <a:spcPct val="50000"/>
              </a:spcAft>
              <a:defRPr/>
            </a:pPr>
            <a:endParaRPr lang="en-US" sz="1600" kern="0" dirty="0">
              <a:solidFill>
                <a:srgbClr val="D0D3DA"/>
              </a:solidFill>
              <a:latin typeface="Arial"/>
            </a:endParaRPr>
          </a:p>
        </p:txBody>
      </p:sp>
      <p:sp>
        <p:nvSpPr>
          <p:cNvPr id="108" name="Freeform 33"/>
          <p:cNvSpPr>
            <a:spLocks/>
          </p:cNvSpPr>
          <p:nvPr>
            <p:custDataLst>
              <p:tags r:id="rId3"/>
            </p:custDataLst>
          </p:nvPr>
        </p:nvSpPr>
        <p:spPr bwMode="auto">
          <a:xfrm>
            <a:off x="524879" y="2912442"/>
            <a:ext cx="1458913" cy="155575"/>
          </a:xfrm>
          <a:custGeom>
            <a:avLst/>
            <a:gdLst>
              <a:gd name="T0" fmla="*/ 0 w 952"/>
              <a:gd name="T1" fmla="*/ 2147483647 h 324"/>
              <a:gd name="T2" fmla="*/ 2147483647 w 952"/>
              <a:gd name="T3" fmla="*/ 2147483647 h 324"/>
              <a:gd name="T4" fmla="*/ 2147483647 w 952"/>
              <a:gd name="T5" fmla="*/ 2147483647 h 324"/>
              <a:gd name="T6" fmla="*/ 2147483647 w 952"/>
              <a:gd name="T7" fmla="*/ 2147483647 h 324"/>
              <a:gd name="T8" fmla="*/ 2147483647 w 952"/>
              <a:gd name="T9" fmla="*/ 2147483647 h 324"/>
              <a:gd name="T10" fmla="*/ 0 60000 65536"/>
              <a:gd name="T11" fmla="*/ 0 60000 65536"/>
              <a:gd name="T12" fmla="*/ 0 60000 65536"/>
              <a:gd name="T13" fmla="*/ 0 60000 65536"/>
              <a:gd name="T14" fmla="*/ 0 60000 65536"/>
              <a:gd name="T15" fmla="*/ 0 w 952"/>
              <a:gd name="T16" fmla="*/ 0 h 324"/>
              <a:gd name="T17" fmla="*/ 952 w 952"/>
              <a:gd name="T18" fmla="*/ 324 h 324"/>
              <a:gd name="connsiteX0" fmla="*/ 480 w 10480"/>
              <a:gd name="connsiteY0" fmla="*/ 9907 h 10118"/>
              <a:gd name="connsiteX1" fmla="*/ 753 w 10480"/>
              <a:gd name="connsiteY1" fmla="*/ 10000 h 10118"/>
              <a:gd name="connsiteX2" fmla="*/ 4997 w 10480"/>
              <a:gd name="connsiteY2" fmla="*/ 9198 h 10118"/>
              <a:gd name="connsiteX3" fmla="*/ 8096 w 10480"/>
              <a:gd name="connsiteY3" fmla="*/ 5000 h 10118"/>
              <a:gd name="connsiteX4" fmla="*/ 10007 w 10480"/>
              <a:gd name="connsiteY4" fmla="*/ 802 h 10118"/>
              <a:gd name="connsiteX5" fmla="*/ 10480 w 10480"/>
              <a:gd name="connsiteY5" fmla="*/ 123 h 10118"/>
              <a:gd name="connsiteX0" fmla="*/ 0 w 9727"/>
              <a:gd name="connsiteY0" fmla="*/ 10000 h 10031"/>
              <a:gd name="connsiteX1" fmla="*/ 4244 w 9727"/>
              <a:gd name="connsiteY1" fmla="*/ 9198 h 10031"/>
              <a:gd name="connsiteX2" fmla="*/ 7343 w 9727"/>
              <a:gd name="connsiteY2" fmla="*/ 5000 h 10031"/>
              <a:gd name="connsiteX3" fmla="*/ 9254 w 9727"/>
              <a:gd name="connsiteY3" fmla="*/ 802 h 10031"/>
              <a:gd name="connsiteX4" fmla="*/ 9727 w 9727"/>
              <a:gd name="connsiteY4" fmla="*/ 123 h 10031"/>
              <a:gd name="connsiteX0" fmla="*/ 0 w 10000"/>
              <a:gd name="connsiteY0" fmla="*/ 10738 h 10769"/>
              <a:gd name="connsiteX1" fmla="*/ 4363 w 10000"/>
              <a:gd name="connsiteY1" fmla="*/ 9939 h 10769"/>
              <a:gd name="connsiteX2" fmla="*/ 7549 w 10000"/>
              <a:gd name="connsiteY2" fmla="*/ 5754 h 10769"/>
              <a:gd name="connsiteX3" fmla="*/ 9512 w 10000"/>
              <a:gd name="connsiteY3" fmla="*/ 800 h 10769"/>
              <a:gd name="connsiteX4" fmla="*/ 10000 w 10000"/>
              <a:gd name="connsiteY4" fmla="*/ 892 h 10769"/>
              <a:gd name="connsiteX0" fmla="*/ 0 w 10000"/>
              <a:gd name="connsiteY0" fmla="*/ 10764 h 10795"/>
              <a:gd name="connsiteX1" fmla="*/ 4363 w 10000"/>
              <a:gd name="connsiteY1" fmla="*/ 9965 h 10795"/>
              <a:gd name="connsiteX2" fmla="*/ 7549 w 10000"/>
              <a:gd name="connsiteY2" fmla="*/ 5780 h 10795"/>
              <a:gd name="connsiteX3" fmla="*/ 9512 w 10000"/>
              <a:gd name="connsiteY3" fmla="*/ 826 h 10795"/>
              <a:gd name="connsiteX4" fmla="*/ 10000 w 10000"/>
              <a:gd name="connsiteY4" fmla="*/ 826 h 10795"/>
              <a:gd name="connsiteX0" fmla="*/ 0 w 9880"/>
              <a:gd name="connsiteY0" fmla="*/ 10764 h 10795"/>
              <a:gd name="connsiteX1" fmla="*/ 4363 w 9880"/>
              <a:gd name="connsiteY1" fmla="*/ 9965 h 10795"/>
              <a:gd name="connsiteX2" fmla="*/ 7549 w 9880"/>
              <a:gd name="connsiteY2" fmla="*/ 5780 h 10795"/>
              <a:gd name="connsiteX3" fmla="*/ 9512 w 9880"/>
              <a:gd name="connsiteY3" fmla="*/ 826 h 10795"/>
              <a:gd name="connsiteX4" fmla="*/ 9756 w 9880"/>
              <a:gd name="connsiteY4" fmla="*/ 826 h 10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80" h="10795">
                <a:moveTo>
                  <a:pt x="0" y="10764"/>
                </a:moveTo>
                <a:cubicBezTo>
                  <a:pt x="774" y="10646"/>
                  <a:pt x="3105" y="10795"/>
                  <a:pt x="4363" y="9965"/>
                </a:cubicBezTo>
                <a:cubicBezTo>
                  <a:pt x="5621" y="9134"/>
                  <a:pt x="6691" y="7303"/>
                  <a:pt x="7549" y="5780"/>
                </a:cubicBezTo>
                <a:cubicBezTo>
                  <a:pt x="8407" y="4257"/>
                  <a:pt x="9144" y="1652"/>
                  <a:pt x="9512" y="826"/>
                </a:cubicBezTo>
                <a:cubicBezTo>
                  <a:pt x="9880" y="0"/>
                  <a:pt x="9713" y="765"/>
                  <a:pt x="9756" y="826"/>
                </a:cubicBezTo>
              </a:path>
            </a:pathLst>
          </a:custGeom>
          <a:noFill/>
          <a:ln w="25400" cap="flat" cmpd="sng" algn="ctr">
            <a:solidFill>
              <a:schemeClr val="accent4"/>
            </a:solidFill>
            <a:prstDash val="solid"/>
            <a:headEnd/>
            <a:tailEnd/>
          </a:ln>
          <a:effectLst/>
        </p:spPr>
        <p:txBody>
          <a:bodyPr wrap="none" lIns="0" tIns="0" rIns="0" bIns="36000" anchor="b"/>
          <a:lstStyle/>
          <a:p>
            <a:pPr algn="ctr" fontAlgn="base">
              <a:spcBef>
                <a:spcPct val="0"/>
              </a:spcBef>
              <a:spcAft>
                <a:spcPct val="50000"/>
              </a:spcAft>
              <a:defRPr/>
            </a:pPr>
            <a:endParaRPr lang="en-US" sz="1600" kern="0" dirty="0">
              <a:solidFill>
                <a:srgbClr val="000000"/>
              </a:solidFill>
              <a:latin typeface="Arial"/>
            </a:endParaRPr>
          </a:p>
        </p:txBody>
      </p:sp>
      <p:sp>
        <p:nvSpPr>
          <p:cNvPr id="109" name="Freeform 36"/>
          <p:cNvSpPr>
            <a:spLocks/>
          </p:cNvSpPr>
          <p:nvPr>
            <p:custDataLst>
              <p:tags r:id="rId4"/>
            </p:custDataLst>
          </p:nvPr>
        </p:nvSpPr>
        <p:spPr bwMode="auto">
          <a:xfrm>
            <a:off x="1929817" y="1986929"/>
            <a:ext cx="4032250" cy="936625"/>
          </a:xfrm>
          <a:custGeom>
            <a:avLst/>
            <a:gdLst>
              <a:gd name="T0" fmla="*/ 0 w 2540"/>
              <a:gd name="T1" fmla="*/ 2147483647 h 590"/>
              <a:gd name="T2" fmla="*/ 2147483647 w 2540"/>
              <a:gd name="T3" fmla="*/ 2147483647 h 590"/>
              <a:gd name="T4" fmla="*/ 2147483647 w 2540"/>
              <a:gd name="T5" fmla="*/ 2147483647 h 590"/>
              <a:gd name="T6" fmla="*/ 2147483647 w 2540"/>
              <a:gd name="T7" fmla="*/ 0 h 590"/>
              <a:gd name="T8" fmla="*/ 0 60000 65536"/>
              <a:gd name="T9" fmla="*/ 0 60000 65536"/>
              <a:gd name="T10" fmla="*/ 0 60000 65536"/>
              <a:gd name="T11" fmla="*/ 0 60000 65536"/>
              <a:gd name="T12" fmla="*/ 0 w 2540"/>
              <a:gd name="T13" fmla="*/ 0 h 590"/>
              <a:gd name="T14" fmla="*/ 2540 w 2540"/>
              <a:gd name="T15" fmla="*/ 590 h 590"/>
            </a:gdLst>
            <a:ahLst/>
            <a:cxnLst>
              <a:cxn ang="T8">
                <a:pos x="T0" y="T1"/>
              </a:cxn>
              <a:cxn ang="T9">
                <a:pos x="T2" y="T3"/>
              </a:cxn>
              <a:cxn ang="T10">
                <a:pos x="T4" y="T5"/>
              </a:cxn>
              <a:cxn ang="T11">
                <a:pos x="T6" y="T7"/>
              </a:cxn>
            </a:cxnLst>
            <a:rect l="T12" t="T13" r="T14" b="T15"/>
            <a:pathLst>
              <a:path w="2540" h="590">
                <a:moveTo>
                  <a:pt x="0" y="590"/>
                </a:moveTo>
                <a:cubicBezTo>
                  <a:pt x="446" y="503"/>
                  <a:pt x="892" y="416"/>
                  <a:pt x="1247" y="340"/>
                </a:cubicBezTo>
                <a:cubicBezTo>
                  <a:pt x="1602" y="264"/>
                  <a:pt x="1917" y="193"/>
                  <a:pt x="2132" y="136"/>
                </a:cubicBezTo>
                <a:cubicBezTo>
                  <a:pt x="2347" y="79"/>
                  <a:pt x="2443" y="39"/>
                  <a:pt x="2540" y="0"/>
                </a:cubicBezTo>
              </a:path>
            </a:pathLst>
          </a:custGeom>
          <a:noFill/>
          <a:ln w="25400" cap="sq" cmpd="sng" algn="ctr">
            <a:solidFill>
              <a:schemeClr val="accent4"/>
            </a:solidFill>
            <a:prstDash val="dash"/>
            <a:round/>
            <a:headEnd/>
            <a:tailEnd/>
          </a:ln>
          <a:effectLst/>
        </p:spPr>
        <p:txBody>
          <a:bodyPr wrap="none" lIns="0" tIns="0" rIns="0" bIns="36000" anchor="b"/>
          <a:lstStyle/>
          <a:p>
            <a:pPr algn="ctr" fontAlgn="base">
              <a:spcBef>
                <a:spcPct val="0"/>
              </a:spcBef>
              <a:spcAft>
                <a:spcPct val="50000"/>
              </a:spcAft>
              <a:defRPr/>
            </a:pPr>
            <a:endParaRPr lang="en-US" sz="1600" kern="0" dirty="0">
              <a:solidFill>
                <a:srgbClr val="000000"/>
              </a:solidFill>
              <a:latin typeface="Arial"/>
            </a:endParaRPr>
          </a:p>
        </p:txBody>
      </p:sp>
      <p:sp>
        <p:nvSpPr>
          <p:cNvPr id="110" name="Freeform 35"/>
          <p:cNvSpPr>
            <a:spLocks/>
          </p:cNvSpPr>
          <p:nvPr>
            <p:custDataLst>
              <p:tags r:id="rId5"/>
            </p:custDataLst>
          </p:nvPr>
        </p:nvSpPr>
        <p:spPr bwMode="auto">
          <a:xfrm>
            <a:off x="3523663" y="3417266"/>
            <a:ext cx="2453275" cy="419105"/>
          </a:xfrm>
          <a:custGeom>
            <a:avLst/>
            <a:gdLst>
              <a:gd name="T0" fmla="*/ 0 w 1905"/>
              <a:gd name="T1" fmla="*/ 0 h 272"/>
              <a:gd name="T2" fmla="*/ 2147483647 w 1905"/>
              <a:gd name="T3" fmla="*/ 2147483647 h 272"/>
              <a:gd name="T4" fmla="*/ 2147483647 w 1905"/>
              <a:gd name="T5" fmla="*/ 2147483647 h 272"/>
              <a:gd name="T6" fmla="*/ 2147483647 w 1905"/>
              <a:gd name="T7" fmla="*/ 2147483647 h 272"/>
              <a:gd name="T8" fmla="*/ 2147483647 w 1905"/>
              <a:gd name="T9" fmla="*/ 2147483647 h 272"/>
              <a:gd name="T10" fmla="*/ 2147483647 w 1905"/>
              <a:gd name="T11" fmla="*/ 2147483647 h 272"/>
              <a:gd name="T12" fmla="*/ 0 60000 65536"/>
              <a:gd name="T13" fmla="*/ 0 60000 65536"/>
              <a:gd name="T14" fmla="*/ 0 60000 65536"/>
              <a:gd name="T15" fmla="*/ 0 60000 65536"/>
              <a:gd name="T16" fmla="*/ 0 60000 65536"/>
              <a:gd name="T17" fmla="*/ 0 60000 65536"/>
              <a:gd name="T18" fmla="*/ 0 w 1905"/>
              <a:gd name="T19" fmla="*/ 0 h 272"/>
              <a:gd name="T20" fmla="*/ 1905 w 1905"/>
              <a:gd name="T21" fmla="*/ 272 h 272"/>
              <a:gd name="connsiteX0" fmla="*/ 0 w 10000"/>
              <a:gd name="connsiteY0" fmla="*/ 0 h 10000"/>
              <a:gd name="connsiteX1" fmla="*/ 2619 w 10000"/>
              <a:gd name="connsiteY1" fmla="*/ 846 h 10000"/>
              <a:gd name="connsiteX2" fmla="*/ 3333 w 10000"/>
              <a:gd name="connsiteY2" fmla="*/ 4154 h 10000"/>
              <a:gd name="connsiteX3" fmla="*/ 5596 w 10000"/>
              <a:gd name="connsiteY3" fmla="*/ 5000 h 10000"/>
              <a:gd name="connsiteX4" fmla="*/ 6667 w 10000"/>
              <a:gd name="connsiteY4" fmla="*/ 9154 h 10000"/>
              <a:gd name="connsiteX5" fmla="*/ 8352 w 10000"/>
              <a:gd name="connsiteY5" fmla="*/ 9736 h 10000"/>
              <a:gd name="connsiteX6" fmla="*/ 10000 w 10000"/>
              <a:gd name="connsiteY6" fmla="*/ 10000 h 10000"/>
              <a:gd name="connsiteX0" fmla="*/ 0 w 8352"/>
              <a:gd name="connsiteY0" fmla="*/ 0 h 9736"/>
              <a:gd name="connsiteX1" fmla="*/ 2619 w 8352"/>
              <a:gd name="connsiteY1" fmla="*/ 846 h 9736"/>
              <a:gd name="connsiteX2" fmla="*/ 3333 w 8352"/>
              <a:gd name="connsiteY2" fmla="*/ 4154 h 9736"/>
              <a:gd name="connsiteX3" fmla="*/ 5596 w 8352"/>
              <a:gd name="connsiteY3" fmla="*/ 5000 h 9736"/>
              <a:gd name="connsiteX4" fmla="*/ 6667 w 8352"/>
              <a:gd name="connsiteY4" fmla="*/ 9154 h 9736"/>
              <a:gd name="connsiteX5" fmla="*/ 8352 w 8352"/>
              <a:gd name="connsiteY5" fmla="*/ 9736 h 9736"/>
              <a:gd name="connsiteX0" fmla="*/ 159 w 10159"/>
              <a:gd name="connsiteY0" fmla="*/ 67 h 10067"/>
              <a:gd name="connsiteX1" fmla="*/ 0 w 10159"/>
              <a:gd name="connsiteY1" fmla="*/ 0 h 10067"/>
              <a:gd name="connsiteX2" fmla="*/ 3295 w 10159"/>
              <a:gd name="connsiteY2" fmla="*/ 936 h 10067"/>
              <a:gd name="connsiteX3" fmla="*/ 4150 w 10159"/>
              <a:gd name="connsiteY3" fmla="*/ 4334 h 10067"/>
              <a:gd name="connsiteX4" fmla="*/ 6859 w 10159"/>
              <a:gd name="connsiteY4" fmla="*/ 5203 h 10067"/>
              <a:gd name="connsiteX5" fmla="*/ 8142 w 10159"/>
              <a:gd name="connsiteY5" fmla="*/ 9469 h 10067"/>
              <a:gd name="connsiteX6" fmla="*/ 10159 w 10159"/>
              <a:gd name="connsiteY6" fmla="*/ 10067 h 10067"/>
              <a:gd name="connsiteX0" fmla="*/ 159 w 9647"/>
              <a:gd name="connsiteY0" fmla="*/ 67 h 9954"/>
              <a:gd name="connsiteX1" fmla="*/ 0 w 9647"/>
              <a:gd name="connsiteY1" fmla="*/ 0 h 9954"/>
              <a:gd name="connsiteX2" fmla="*/ 3295 w 9647"/>
              <a:gd name="connsiteY2" fmla="*/ 936 h 9954"/>
              <a:gd name="connsiteX3" fmla="*/ 4150 w 9647"/>
              <a:gd name="connsiteY3" fmla="*/ 4334 h 9954"/>
              <a:gd name="connsiteX4" fmla="*/ 6859 w 9647"/>
              <a:gd name="connsiteY4" fmla="*/ 5203 h 9954"/>
              <a:gd name="connsiteX5" fmla="*/ 8142 w 9647"/>
              <a:gd name="connsiteY5" fmla="*/ 9469 h 9954"/>
              <a:gd name="connsiteX6" fmla="*/ 9647 w 9647"/>
              <a:gd name="connsiteY6" fmla="*/ 9954 h 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47" h="9954">
                <a:moveTo>
                  <a:pt x="159" y="67"/>
                </a:moveTo>
                <a:lnTo>
                  <a:pt x="0" y="0"/>
                </a:lnTo>
                <a:lnTo>
                  <a:pt x="3295" y="936"/>
                </a:lnTo>
                <a:lnTo>
                  <a:pt x="4150" y="4334"/>
                </a:lnTo>
                <a:lnTo>
                  <a:pt x="6859" y="5203"/>
                </a:lnTo>
                <a:lnTo>
                  <a:pt x="8142" y="9469"/>
                </a:lnTo>
                <a:lnTo>
                  <a:pt x="9647" y="9954"/>
                </a:lnTo>
              </a:path>
            </a:pathLst>
          </a:custGeom>
          <a:noFill/>
          <a:ln w="25400" cap="flat" cmpd="sng" algn="ctr">
            <a:solidFill>
              <a:schemeClr val="accent5"/>
            </a:solidFill>
            <a:prstDash val="solid"/>
            <a:headEnd/>
            <a:tailEnd/>
          </a:ln>
          <a:effectLst/>
        </p:spPr>
        <p:txBody>
          <a:bodyPr wrap="none" lIns="0" tIns="0" rIns="0" bIns="36000" anchor="b"/>
          <a:lstStyle/>
          <a:p>
            <a:pPr algn="ctr" fontAlgn="base">
              <a:spcBef>
                <a:spcPct val="0"/>
              </a:spcBef>
              <a:spcAft>
                <a:spcPct val="50000"/>
              </a:spcAft>
              <a:defRPr/>
            </a:pPr>
            <a:endParaRPr lang="en-US" sz="1600" kern="0" dirty="0">
              <a:solidFill>
                <a:srgbClr val="000000"/>
              </a:solidFill>
              <a:latin typeface="Arial"/>
            </a:endParaRPr>
          </a:p>
        </p:txBody>
      </p:sp>
      <p:grpSp>
        <p:nvGrpSpPr>
          <p:cNvPr id="4" name="Group 80"/>
          <p:cNvGrpSpPr>
            <a:grpSpLocks/>
          </p:cNvGrpSpPr>
          <p:nvPr/>
        </p:nvGrpSpPr>
        <p:grpSpPr bwMode="auto">
          <a:xfrm>
            <a:off x="802257" y="3244352"/>
            <a:ext cx="1197994" cy="879073"/>
            <a:chOff x="2432538" y="3461953"/>
            <a:chExt cx="756084" cy="708293"/>
          </a:xfrm>
          <a:effectLst/>
        </p:grpSpPr>
        <p:sp>
          <p:nvSpPr>
            <p:cNvPr id="116" name="Rectangular Callout 115"/>
            <p:cNvSpPr/>
            <p:nvPr/>
          </p:nvSpPr>
          <p:spPr bwMode="auto">
            <a:xfrm rot="10800000">
              <a:off x="2432538" y="3601607"/>
              <a:ext cx="756084" cy="432048"/>
            </a:xfrm>
            <a:prstGeom prst="wedgeRectCallout">
              <a:avLst>
                <a:gd name="adj1" fmla="val -51599"/>
                <a:gd name="adj2" fmla="val 147694"/>
              </a:avLst>
            </a:prstGeom>
            <a:solidFill>
              <a:srgbClr val="D0D3DA"/>
            </a:solidFill>
            <a:ln cap="rnd">
              <a:noFill/>
              <a:round/>
            </a:ln>
            <a:effectLst/>
            <a:extLst/>
          </p:spPr>
          <p:txBody>
            <a:bodyPr lIns="36000" tIns="36000" rIns="36000" bIns="36000" anchor="ctr"/>
            <a:lstStyle/>
            <a:p>
              <a:pPr algn="ctr" fontAlgn="base">
                <a:spcBef>
                  <a:spcPct val="0"/>
                </a:spcBef>
                <a:spcAft>
                  <a:spcPct val="50000"/>
                </a:spcAft>
                <a:defRPr/>
              </a:pPr>
              <a:endParaRPr lang="en-US" sz="1000" b="1" kern="0" dirty="0">
                <a:solidFill>
                  <a:srgbClr val="000000"/>
                </a:solidFill>
                <a:latin typeface="Arial"/>
              </a:endParaRPr>
            </a:p>
          </p:txBody>
        </p:sp>
        <p:sp>
          <p:nvSpPr>
            <p:cNvPr id="117" name="TextBox 78"/>
            <p:cNvSpPr txBox="1">
              <a:spLocks noChangeArrowheads="1"/>
            </p:cNvSpPr>
            <p:nvPr/>
          </p:nvSpPr>
          <p:spPr bwMode="auto">
            <a:xfrm>
              <a:off x="2432538" y="3461953"/>
              <a:ext cx="756084" cy="708293"/>
            </a:xfrm>
            <a:prstGeom prst="rect">
              <a:avLst/>
            </a:prstGeom>
            <a:noFill/>
            <a:ln w="9525">
              <a:noFill/>
              <a:miter lim="800000"/>
              <a:headEnd/>
              <a:tailEnd/>
            </a:ln>
            <a:effectLst/>
          </p:spPr>
          <p:txBody>
            <a:bodyPr anchor="ctr">
              <a:spAutoFit/>
            </a:bodyPr>
            <a:lstStyle/>
            <a:p>
              <a:pPr algn="ctr" fontAlgn="base">
                <a:spcBef>
                  <a:spcPct val="0"/>
                </a:spcBef>
                <a:spcAft>
                  <a:spcPct val="50000"/>
                </a:spcAft>
                <a:defRPr/>
              </a:pPr>
              <a:r>
                <a:rPr lang="en-US" sz="1000" b="1" kern="0" dirty="0">
                  <a:solidFill>
                    <a:srgbClr val="000000"/>
                  </a:solidFill>
                  <a:latin typeface="Arial" charset="0"/>
                </a:rPr>
                <a:t>Implement Energy Performance</a:t>
              </a:r>
            </a:p>
          </p:txBody>
        </p:sp>
      </p:grpSp>
      <p:sp>
        <p:nvSpPr>
          <p:cNvPr id="118" name="Rectangular Callout 117"/>
          <p:cNvSpPr>
            <a:spLocks/>
          </p:cNvSpPr>
          <p:nvPr/>
        </p:nvSpPr>
        <p:spPr bwMode="auto">
          <a:xfrm rot="10800000">
            <a:off x="2199844" y="3598920"/>
            <a:ext cx="1197994" cy="610770"/>
          </a:xfrm>
          <a:prstGeom prst="wedgeRectCallout">
            <a:avLst>
              <a:gd name="adj1" fmla="val -25186"/>
              <a:gd name="adj2" fmla="val 136957"/>
            </a:avLst>
          </a:prstGeom>
          <a:solidFill>
            <a:srgbClr val="D0D3DA"/>
          </a:solidFill>
          <a:ln cap="rnd">
            <a:noFill/>
            <a:round/>
          </a:ln>
          <a:effectLst/>
          <a:extLst/>
        </p:spPr>
        <p:txBody>
          <a:bodyPr lIns="36000" tIns="36000" rIns="36000" bIns="36000" anchor="ctr"/>
          <a:lstStyle/>
          <a:p>
            <a:pPr algn="ctr" fontAlgn="base">
              <a:spcBef>
                <a:spcPct val="0"/>
              </a:spcBef>
              <a:spcAft>
                <a:spcPct val="50000"/>
              </a:spcAft>
              <a:defRPr/>
            </a:pPr>
            <a:endParaRPr lang="en-US" sz="800" b="1" kern="0" dirty="0">
              <a:solidFill>
                <a:srgbClr val="000000"/>
              </a:solidFill>
              <a:latin typeface="Arial"/>
            </a:endParaRPr>
          </a:p>
        </p:txBody>
      </p:sp>
      <p:sp>
        <p:nvSpPr>
          <p:cNvPr id="119" name="TextBox 118"/>
          <p:cNvSpPr txBox="1">
            <a:spLocks noChangeArrowheads="1"/>
          </p:cNvSpPr>
          <p:nvPr/>
        </p:nvSpPr>
        <p:spPr bwMode="auto">
          <a:xfrm>
            <a:off x="2093721" y="3636323"/>
            <a:ext cx="1410239" cy="553998"/>
          </a:xfrm>
          <a:prstGeom prst="rect">
            <a:avLst/>
          </a:prstGeom>
          <a:noFill/>
          <a:ln w="9525">
            <a:noFill/>
            <a:miter lim="800000"/>
            <a:headEnd/>
            <a:tailEnd/>
          </a:ln>
        </p:spPr>
        <p:txBody>
          <a:bodyPr wrap="square" anchor="ctr">
            <a:spAutoFit/>
          </a:bodyPr>
          <a:lstStyle/>
          <a:p>
            <a:pPr algn="ctr" fontAlgn="base">
              <a:spcBef>
                <a:spcPct val="0"/>
              </a:spcBef>
              <a:spcAft>
                <a:spcPct val="50000"/>
              </a:spcAft>
            </a:pPr>
            <a:r>
              <a:rPr lang="en-US" sz="1000" b="1" dirty="0">
                <a:solidFill>
                  <a:srgbClr val="000000"/>
                </a:solidFill>
                <a:latin typeface="Arial" charset="0"/>
              </a:rPr>
              <a:t>Implement Facility Improvement Measures</a:t>
            </a:r>
          </a:p>
        </p:txBody>
      </p:sp>
      <p:sp>
        <p:nvSpPr>
          <p:cNvPr id="120" name="Rectangular Callout 119"/>
          <p:cNvSpPr/>
          <p:nvPr/>
        </p:nvSpPr>
        <p:spPr bwMode="auto">
          <a:xfrm rot="10800000">
            <a:off x="4250869" y="4031415"/>
            <a:ext cx="1404258" cy="600910"/>
          </a:xfrm>
          <a:prstGeom prst="wedgeRectCallout">
            <a:avLst>
              <a:gd name="adj1" fmla="val -20422"/>
              <a:gd name="adj2" fmla="val 115904"/>
            </a:avLst>
          </a:prstGeom>
          <a:solidFill>
            <a:srgbClr val="D0D3DA"/>
          </a:solidFill>
          <a:ln cap="rnd">
            <a:noFill/>
            <a:round/>
          </a:ln>
          <a:effectLst/>
          <a:extLst/>
        </p:spPr>
        <p:txBody>
          <a:bodyPr lIns="36000" tIns="36000" rIns="36000" bIns="36000" anchor="ctr"/>
          <a:lstStyle/>
          <a:p>
            <a:pPr algn="ctr" fontAlgn="base">
              <a:spcBef>
                <a:spcPct val="0"/>
              </a:spcBef>
              <a:spcAft>
                <a:spcPct val="50000"/>
              </a:spcAft>
              <a:defRPr/>
            </a:pPr>
            <a:endParaRPr lang="en-US" sz="800" b="1" kern="0" dirty="0">
              <a:solidFill>
                <a:srgbClr val="000000"/>
              </a:solidFill>
              <a:latin typeface="Arial"/>
            </a:endParaRPr>
          </a:p>
        </p:txBody>
      </p:sp>
      <p:sp>
        <p:nvSpPr>
          <p:cNvPr id="121" name="Rectangular Callout 120"/>
          <p:cNvSpPr/>
          <p:nvPr/>
        </p:nvSpPr>
        <p:spPr bwMode="auto">
          <a:xfrm rot="10800000">
            <a:off x="4230068" y="4031415"/>
            <a:ext cx="1450626" cy="600910"/>
          </a:xfrm>
          <a:prstGeom prst="wedgeRectCallout">
            <a:avLst>
              <a:gd name="adj1" fmla="val 40700"/>
              <a:gd name="adj2" fmla="val 144054"/>
            </a:avLst>
          </a:prstGeom>
          <a:solidFill>
            <a:srgbClr val="D0D3DA"/>
          </a:solidFill>
          <a:ln cap="rnd">
            <a:noFill/>
            <a:round/>
          </a:ln>
          <a:effectLst/>
          <a:extLst/>
        </p:spPr>
        <p:txBody>
          <a:bodyPr lIns="36000" tIns="36000" rIns="36000" bIns="36000" anchor="ctr"/>
          <a:lstStyle/>
          <a:p>
            <a:pPr algn="ctr" fontAlgn="base">
              <a:spcBef>
                <a:spcPct val="0"/>
              </a:spcBef>
              <a:spcAft>
                <a:spcPct val="50000"/>
              </a:spcAft>
              <a:defRPr/>
            </a:pPr>
            <a:endParaRPr lang="en-US" sz="800" b="1" kern="0" dirty="0">
              <a:solidFill>
                <a:srgbClr val="000000"/>
              </a:solidFill>
              <a:latin typeface="Arial"/>
            </a:endParaRPr>
          </a:p>
        </p:txBody>
      </p:sp>
      <p:sp>
        <p:nvSpPr>
          <p:cNvPr id="122" name="TextBox 121"/>
          <p:cNvSpPr txBox="1">
            <a:spLocks noChangeArrowheads="1"/>
          </p:cNvSpPr>
          <p:nvPr/>
        </p:nvSpPr>
        <p:spPr bwMode="auto">
          <a:xfrm>
            <a:off x="4165601" y="4049587"/>
            <a:ext cx="1584324" cy="553998"/>
          </a:xfrm>
          <a:prstGeom prst="rect">
            <a:avLst/>
          </a:prstGeom>
          <a:noFill/>
          <a:ln w="9525">
            <a:noFill/>
            <a:miter lim="800000"/>
            <a:headEnd/>
            <a:tailEnd/>
          </a:ln>
        </p:spPr>
        <p:txBody>
          <a:bodyPr wrap="square" anchor="ctr">
            <a:spAutoFit/>
          </a:bodyPr>
          <a:lstStyle/>
          <a:p>
            <a:pPr algn="ctr" fontAlgn="base">
              <a:spcBef>
                <a:spcPct val="0"/>
              </a:spcBef>
              <a:spcAft>
                <a:spcPct val="50000"/>
              </a:spcAft>
            </a:pPr>
            <a:r>
              <a:rPr lang="en-US" sz="1000" b="1" dirty="0">
                <a:solidFill>
                  <a:srgbClr val="000000"/>
                </a:solidFill>
                <a:latin typeface="Arial" charset="0"/>
              </a:rPr>
              <a:t>Implement Additional FIMs, Energy Performance</a:t>
            </a:r>
          </a:p>
        </p:txBody>
      </p:sp>
      <p:sp>
        <p:nvSpPr>
          <p:cNvPr id="123" name="Freeform 122"/>
          <p:cNvSpPr/>
          <p:nvPr/>
        </p:nvSpPr>
        <p:spPr bwMode="auto">
          <a:xfrm>
            <a:off x="3190872" y="3143251"/>
            <a:ext cx="383575" cy="283600"/>
          </a:xfrm>
          <a:custGeom>
            <a:avLst/>
            <a:gdLst>
              <a:gd name="connsiteX0" fmla="*/ 47625 w 797719"/>
              <a:gd name="connsiteY0" fmla="*/ 247650 h 442912"/>
              <a:gd name="connsiteX1" fmla="*/ 80963 w 797719"/>
              <a:gd name="connsiteY1" fmla="*/ 338137 h 442912"/>
              <a:gd name="connsiteX2" fmla="*/ 152400 w 797719"/>
              <a:gd name="connsiteY2" fmla="*/ 381000 h 442912"/>
              <a:gd name="connsiteX3" fmla="*/ 690563 w 797719"/>
              <a:gd name="connsiteY3" fmla="*/ 442912 h 442912"/>
              <a:gd name="connsiteX4" fmla="*/ 685800 w 797719"/>
              <a:gd name="connsiteY4" fmla="*/ 0 h 442912"/>
              <a:gd name="connsiteX5" fmla="*/ 0 w 797719"/>
              <a:gd name="connsiteY5" fmla="*/ 9525 h 442912"/>
              <a:gd name="connsiteX6" fmla="*/ 33338 w 797719"/>
              <a:gd name="connsiteY6" fmla="*/ 100012 h 442912"/>
              <a:gd name="connsiteX7" fmla="*/ 42863 w 797719"/>
              <a:gd name="connsiteY7" fmla="*/ 180975 h 442912"/>
              <a:gd name="connsiteX8" fmla="*/ 47625 w 797719"/>
              <a:gd name="connsiteY8" fmla="*/ 247650 h 442912"/>
              <a:gd name="connsiteX0" fmla="*/ 47625 w 691778"/>
              <a:gd name="connsiteY0" fmla="*/ 247650 h 442912"/>
              <a:gd name="connsiteX1" fmla="*/ 80963 w 691778"/>
              <a:gd name="connsiteY1" fmla="*/ 338137 h 442912"/>
              <a:gd name="connsiteX2" fmla="*/ 152400 w 691778"/>
              <a:gd name="connsiteY2" fmla="*/ 381000 h 442912"/>
              <a:gd name="connsiteX3" fmla="*/ 690563 w 691778"/>
              <a:gd name="connsiteY3" fmla="*/ 442912 h 442912"/>
              <a:gd name="connsiteX4" fmla="*/ 685800 w 691778"/>
              <a:gd name="connsiteY4" fmla="*/ 0 h 442912"/>
              <a:gd name="connsiteX5" fmla="*/ 0 w 691778"/>
              <a:gd name="connsiteY5" fmla="*/ 9525 h 442912"/>
              <a:gd name="connsiteX6" fmla="*/ 33338 w 691778"/>
              <a:gd name="connsiteY6" fmla="*/ 100012 h 442912"/>
              <a:gd name="connsiteX7" fmla="*/ 42863 w 691778"/>
              <a:gd name="connsiteY7" fmla="*/ 180975 h 442912"/>
              <a:gd name="connsiteX8" fmla="*/ 47625 w 691778"/>
              <a:gd name="connsiteY8" fmla="*/ 247650 h 442912"/>
              <a:gd name="connsiteX0" fmla="*/ 47625 w 690563"/>
              <a:gd name="connsiteY0" fmla="*/ 247650 h 442912"/>
              <a:gd name="connsiteX1" fmla="*/ 80963 w 690563"/>
              <a:gd name="connsiteY1" fmla="*/ 338137 h 442912"/>
              <a:gd name="connsiteX2" fmla="*/ 152400 w 690563"/>
              <a:gd name="connsiteY2" fmla="*/ 381000 h 442912"/>
              <a:gd name="connsiteX3" fmla="*/ 690563 w 690563"/>
              <a:gd name="connsiteY3" fmla="*/ 442912 h 442912"/>
              <a:gd name="connsiteX4" fmla="*/ 685800 w 690563"/>
              <a:gd name="connsiteY4" fmla="*/ 0 h 442912"/>
              <a:gd name="connsiteX5" fmla="*/ 0 w 690563"/>
              <a:gd name="connsiteY5" fmla="*/ 9525 h 442912"/>
              <a:gd name="connsiteX6" fmla="*/ 33338 w 690563"/>
              <a:gd name="connsiteY6" fmla="*/ 100012 h 442912"/>
              <a:gd name="connsiteX7" fmla="*/ 42863 w 690563"/>
              <a:gd name="connsiteY7" fmla="*/ 180975 h 442912"/>
              <a:gd name="connsiteX8" fmla="*/ 47625 w 690563"/>
              <a:gd name="connsiteY8" fmla="*/ 247650 h 442912"/>
              <a:gd name="connsiteX0" fmla="*/ 47625 w 685800"/>
              <a:gd name="connsiteY0" fmla="*/ 247650 h 446149"/>
              <a:gd name="connsiteX1" fmla="*/ 80963 w 685800"/>
              <a:gd name="connsiteY1" fmla="*/ 338137 h 446149"/>
              <a:gd name="connsiteX2" fmla="*/ 152400 w 685800"/>
              <a:gd name="connsiteY2" fmla="*/ 381000 h 446149"/>
              <a:gd name="connsiteX3" fmla="*/ 674205 w 685800"/>
              <a:gd name="connsiteY3" fmla="*/ 446149 h 446149"/>
              <a:gd name="connsiteX4" fmla="*/ 685800 w 685800"/>
              <a:gd name="connsiteY4" fmla="*/ 0 h 446149"/>
              <a:gd name="connsiteX5" fmla="*/ 0 w 685800"/>
              <a:gd name="connsiteY5" fmla="*/ 9525 h 446149"/>
              <a:gd name="connsiteX6" fmla="*/ 33338 w 685800"/>
              <a:gd name="connsiteY6" fmla="*/ 100012 h 446149"/>
              <a:gd name="connsiteX7" fmla="*/ 42863 w 685800"/>
              <a:gd name="connsiteY7" fmla="*/ 180975 h 446149"/>
              <a:gd name="connsiteX8" fmla="*/ 47625 w 685800"/>
              <a:gd name="connsiteY8" fmla="*/ 247650 h 446149"/>
              <a:gd name="connsiteX0" fmla="*/ 47625 w 710209"/>
              <a:gd name="connsiteY0" fmla="*/ 247650 h 446149"/>
              <a:gd name="connsiteX1" fmla="*/ 80963 w 710209"/>
              <a:gd name="connsiteY1" fmla="*/ 338137 h 446149"/>
              <a:gd name="connsiteX2" fmla="*/ 152400 w 710209"/>
              <a:gd name="connsiteY2" fmla="*/ 381000 h 446149"/>
              <a:gd name="connsiteX3" fmla="*/ 710209 w 710209"/>
              <a:gd name="connsiteY3" fmla="*/ 446149 h 446149"/>
              <a:gd name="connsiteX4" fmla="*/ 685800 w 710209"/>
              <a:gd name="connsiteY4" fmla="*/ 0 h 446149"/>
              <a:gd name="connsiteX5" fmla="*/ 0 w 710209"/>
              <a:gd name="connsiteY5" fmla="*/ 9525 h 446149"/>
              <a:gd name="connsiteX6" fmla="*/ 33338 w 710209"/>
              <a:gd name="connsiteY6" fmla="*/ 100012 h 446149"/>
              <a:gd name="connsiteX7" fmla="*/ 42863 w 710209"/>
              <a:gd name="connsiteY7" fmla="*/ 180975 h 446149"/>
              <a:gd name="connsiteX8" fmla="*/ 47625 w 710209"/>
              <a:gd name="connsiteY8" fmla="*/ 247650 h 446149"/>
              <a:gd name="connsiteX0" fmla="*/ 47625 w 710209"/>
              <a:gd name="connsiteY0" fmla="*/ 238125 h 436624"/>
              <a:gd name="connsiteX1" fmla="*/ 80963 w 710209"/>
              <a:gd name="connsiteY1" fmla="*/ 328612 h 436624"/>
              <a:gd name="connsiteX2" fmla="*/ 152400 w 710209"/>
              <a:gd name="connsiteY2" fmla="*/ 371475 h 436624"/>
              <a:gd name="connsiteX3" fmla="*/ 710209 w 710209"/>
              <a:gd name="connsiteY3" fmla="*/ 436624 h 436624"/>
              <a:gd name="connsiteX4" fmla="*/ 710209 w 710209"/>
              <a:gd name="connsiteY4" fmla="*/ 4576 h 436624"/>
              <a:gd name="connsiteX5" fmla="*/ 0 w 710209"/>
              <a:gd name="connsiteY5" fmla="*/ 0 h 436624"/>
              <a:gd name="connsiteX6" fmla="*/ 33338 w 710209"/>
              <a:gd name="connsiteY6" fmla="*/ 90487 h 436624"/>
              <a:gd name="connsiteX7" fmla="*/ 42863 w 710209"/>
              <a:gd name="connsiteY7" fmla="*/ 171450 h 436624"/>
              <a:gd name="connsiteX8" fmla="*/ 47625 w 710209"/>
              <a:gd name="connsiteY8" fmla="*/ 238125 h 436624"/>
              <a:gd name="connsiteX0" fmla="*/ 47625 w 710209"/>
              <a:gd name="connsiteY0" fmla="*/ 238125 h 436624"/>
              <a:gd name="connsiteX1" fmla="*/ 80963 w 710209"/>
              <a:gd name="connsiteY1" fmla="*/ 328612 h 436624"/>
              <a:gd name="connsiteX2" fmla="*/ 152400 w 710209"/>
              <a:gd name="connsiteY2" fmla="*/ 371475 h 436624"/>
              <a:gd name="connsiteX3" fmla="*/ 710209 w 710209"/>
              <a:gd name="connsiteY3" fmla="*/ 436624 h 436624"/>
              <a:gd name="connsiteX4" fmla="*/ 710209 w 710209"/>
              <a:gd name="connsiteY4" fmla="*/ 4575 h 436624"/>
              <a:gd name="connsiteX5" fmla="*/ 0 w 710209"/>
              <a:gd name="connsiteY5" fmla="*/ 0 h 436624"/>
              <a:gd name="connsiteX6" fmla="*/ 33338 w 710209"/>
              <a:gd name="connsiteY6" fmla="*/ 90487 h 436624"/>
              <a:gd name="connsiteX7" fmla="*/ 42863 w 710209"/>
              <a:gd name="connsiteY7" fmla="*/ 171450 h 436624"/>
              <a:gd name="connsiteX8" fmla="*/ 47625 w 710209"/>
              <a:gd name="connsiteY8" fmla="*/ 238125 h 436624"/>
              <a:gd name="connsiteX0" fmla="*/ 57496 w 720080"/>
              <a:gd name="connsiteY0" fmla="*/ 233550 h 432049"/>
              <a:gd name="connsiteX1" fmla="*/ 90834 w 720080"/>
              <a:gd name="connsiteY1" fmla="*/ 324037 h 432049"/>
              <a:gd name="connsiteX2" fmla="*/ 162271 w 720080"/>
              <a:gd name="connsiteY2" fmla="*/ 366900 h 432049"/>
              <a:gd name="connsiteX3" fmla="*/ 720080 w 720080"/>
              <a:gd name="connsiteY3" fmla="*/ 432049 h 432049"/>
              <a:gd name="connsiteX4" fmla="*/ 720080 w 720080"/>
              <a:gd name="connsiteY4" fmla="*/ 0 h 432049"/>
              <a:gd name="connsiteX5" fmla="*/ 0 w 720080"/>
              <a:gd name="connsiteY5" fmla="*/ 0 h 432049"/>
              <a:gd name="connsiteX6" fmla="*/ 43209 w 720080"/>
              <a:gd name="connsiteY6" fmla="*/ 85912 h 432049"/>
              <a:gd name="connsiteX7" fmla="*/ 52734 w 720080"/>
              <a:gd name="connsiteY7" fmla="*/ 166875 h 432049"/>
              <a:gd name="connsiteX8" fmla="*/ 57496 w 720080"/>
              <a:gd name="connsiteY8" fmla="*/ 233550 h 432049"/>
              <a:gd name="connsiteX0" fmla="*/ 57496 w 720080"/>
              <a:gd name="connsiteY0" fmla="*/ 233550 h 366900"/>
              <a:gd name="connsiteX1" fmla="*/ 90834 w 720080"/>
              <a:gd name="connsiteY1" fmla="*/ 324037 h 366900"/>
              <a:gd name="connsiteX2" fmla="*/ 162271 w 720080"/>
              <a:gd name="connsiteY2" fmla="*/ 366900 h 366900"/>
              <a:gd name="connsiteX3" fmla="*/ 432048 w 720080"/>
              <a:gd name="connsiteY3" fmla="*/ 288032 h 366900"/>
              <a:gd name="connsiteX4" fmla="*/ 720080 w 720080"/>
              <a:gd name="connsiteY4" fmla="*/ 0 h 366900"/>
              <a:gd name="connsiteX5" fmla="*/ 0 w 720080"/>
              <a:gd name="connsiteY5" fmla="*/ 0 h 366900"/>
              <a:gd name="connsiteX6" fmla="*/ 43209 w 720080"/>
              <a:gd name="connsiteY6" fmla="*/ 85912 h 366900"/>
              <a:gd name="connsiteX7" fmla="*/ 52734 w 720080"/>
              <a:gd name="connsiteY7" fmla="*/ 166875 h 366900"/>
              <a:gd name="connsiteX8" fmla="*/ 57496 w 720080"/>
              <a:gd name="connsiteY8" fmla="*/ 233550 h 366900"/>
              <a:gd name="connsiteX0" fmla="*/ 57496 w 720080"/>
              <a:gd name="connsiteY0" fmla="*/ 233550 h 432048"/>
              <a:gd name="connsiteX1" fmla="*/ 90834 w 720080"/>
              <a:gd name="connsiteY1" fmla="*/ 324037 h 432048"/>
              <a:gd name="connsiteX2" fmla="*/ 162271 w 720080"/>
              <a:gd name="connsiteY2" fmla="*/ 366900 h 432048"/>
              <a:gd name="connsiteX3" fmla="*/ 720080 w 720080"/>
              <a:gd name="connsiteY3" fmla="*/ 432048 h 432048"/>
              <a:gd name="connsiteX4" fmla="*/ 720080 w 720080"/>
              <a:gd name="connsiteY4" fmla="*/ 0 h 432048"/>
              <a:gd name="connsiteX5" fmla="*/ 0 w 720080"/>
              <a:gd name="connsiteY5" fmla="*/ 0 h 432048"/>
              <a:gd name="connsiteX6" fmla="*/ 43209 w 720080"/>
              <a:gd name="connsiteY6" fmla="*/ 85912 h 432048"/>
              <a:gd name="connsiteX7" fmla="*/ 52734 w 720080"/>
              <a:gd name="connsiteY7" fmla="*/ 166875 h 432048"/>
              <a:gd name="connsiteX8" fmla="*/ 57496 w 720080"/>
              <a:gd name="connsiteY8" fmla="*/ 233550 h 432048"/>
              <a:gd name="connsiteX0" fmla="*/ 57496 w 720080"/>
              <a:gd name="connsiteY0" fmla="*/ 233550 h 401643"/>
              <a:gd name="connsiteX1" fmla="*/ 90834 w 720080"/>
              <a:gd name="connsiteY1" fmla="*/ 324037 h 401643"/>
              <a:gd name="connsiteX2" fmla="*/ 162271 w 720080"/>
              <a:gd name="connsiteY2" fmla="*/ 366900 h 401643"/>
              <a:gd name="connsiteX3" fmla="*/ 431517 w 720080"/>
              <a:gd name="connsiteY3" fmla="*/ 401643 h 401643"/>
              <a:gd name="connsiteX4" fmla="*/ 720080 w 720080"/>
              <a:gd name="connsiteY4" fmla="*/ 0 h 401643"/>
              <a:gd name="connsiteX5" fmla="*/ 0 w 720080"/>
              <a:gd name="connsiteY5" fmla="*/ 0 h 401643"/>
              <a:gd name="connsiteX6" fmla="*/ 43209 w 720080"/>
              <a:gd name="connsiteY6" fmla="*/ 85912 h 401643"/>
              <a:gd name="connsiteX7" fmla="*/ 52734 w 720080"/>
              <a:gd name="connsiteY7" fmla="*/ 166875 h 401643"/>
              <a:gd name="connsiteX8" fmla="*/ 57496 w 720080"/>
              <a:gd name="connsiteY8" fmla="*/ 233550 h 401643"/>
              <a:gd name="connsiteX0" fmla="*/ 57496 w 431517"/>
              <a:gd name="connsiteY0" fmla="*/ 233550 h 401643"/>
              <a:gd name="connsiteX1" fmla="*/ 90834 w 431517"/>
              <a:gd name="connsiteY1" fmla="*/ 324037 h 401643"/>
              <a:gd name="connsiteX2" fmla="*/ 162271 w 431517"/>
              <a:gd name="connsiteY2" fmla="*/ 366900 h 401643"/>
              <a:gd name="connsiteX3" fmla="*/ 431517 w 431517"/>
              <a:gd name="connsiteY3" fmla="*/ 401643 h 401643"/>
              <a:gd name="connsiteX4" fmla="*/ 398324 w 431517"/>
              <a:gd name="connsiteY4" fmla="*/ 1 h 401643"/>
              <a:gd name="connsiteX5" fmla="*/ 0 w 431517"/>
              <a:gd name="connsiteY5" fmla="*/ 0 h 401643"/>
              <a:gd name="connsiteX6" fmla="*/ 43209 w 431517"/>
              <a:gd name="connsiteY6" fmla="*/ 85912 h 401643"/>
              <a:gd name="connsiteX7" fmla="*/ 52734 w 431517"/>
              <a:gd name="connsiteY7" fmla="*/ 166875 h 401643"/>
              <a:gd name="connsiteX8" fmla="*/ 57496 w 431517"/>
              <a:gd name="connsiteY8" fmla="*/ 233550 h 401643"/>
              <a:gd name="connsiteX0" fmla="*/ 57496 w 431518"/>
              <a:gd name="connsiteY0" fmla="*/ 233550 h 401643"/>
              <a:gd name="connsiteX1" fmla="*/ 90834 w 431518"/>
              <a:gd name="connsiteY1" fmla="*/ 324037 h 401643"/>
              <a:gd name="connsiteX2" fmla="*/ 162271 w 431518"/>
              <a:gd name="connsiteY2" fmla="*/ 366900 h 401643"/>
              <a:gd name="connsiteX3" fmla="*/ 431517 w 431518"/>
              <a:gd name="connsiteY3" fmla="*/ 401643 h 401643"/>
              <a:gd name="connsiteX4" fmla="*/ 431518 w 431518"/>
              <a:gd name="connsiteY4" fmla="*/ 73027 h 401643"/>
              <a:gd name="connsiteX5" fmla="*/ 0 w 431518"/>
              <a:gd name="connsiteY5" fmla="*/ 0 h 401643"/>
              <a:gd name="connsiteX6" fmla="*/ 43209 w 431518"/>
              <a:gd name="connsiteY6" fmla="*/ 85912 h 401643"/>
              <a:gd name="connsiteX7" fmla="*/ 52734 w 431518"/>
              <a:gd name="connsiteY7" fmla="*/ 166875 h 401643"/>
              <a:gd name="connsiteX8" fmla="*/ 57496 w 431518"/>
              <a:gd name="connsiteY8" fmla="*/ 233550 h 401643"/>
              <a:gd name="connsiteX0" fmla="*/ 14287 w 388309"/>
              <a:gd name="connsiteY0" fmla="*/ 160523 h 328616"/>
              <a:gd name="connsiteX1" fmla="*/ 47625 w 388309"/>
              <a:gd name="connsiteY1" fmla="*/ 251010 h 328616"/>
              <a:gd name="connsiteX2" fmla="*/ 119062 w 388309"/>
              <a:gd name="connsiteY2" fmla="*/ 293873 h 328616"/>
              <a:gd name="connsiteX3" fmla="*/ 388308 w 388309"/>
              <a:gd name="connsiteY3" fmla="*/ 328616 h 328616"/>
              <a:gd name="connsiteX4" fmla="*/ 388309 w 388309"/>
              <a:gd name="connsiteY4" fmla="*/ 0 h 328616"/>
              <a:gd name="connsiteX5" fmla="*/ 0 w 388309"/>
              <a:gd name="connsiteY5" fmla="*/ 12885 h 328616"/>
              <a:gd name="connsiteX6" fmla="*/ 9525 w 388309"/>
              <a:gd name="connsiteY6" fmla="*/ 93848 h 328616"/>
              <a:gd name="connsiteX7" fmla="*/ 14287 w 388309"/>
              <a:gd name="connsiteY7" fmla="*/ 160523 h 328616"/>
              <a:gd name="connsiteX0" fmla="*/ 14287 w 388308"/>
              <a:gd name="connsiteY0" fmla="*/ 160524 h 328617"/>
              <a:gd name="connsiteX1" fmla="*/ 47625 w 388308"/>
              <a:gd name="connsiteY1" fmla="*/ 251011 h 328617"/>
              <a:gd name="connsiteX2" fmla="*/ 119062 w 388308"/>
              <a:gd name="connsiteY2" fmla="*/ 293874 h 328617"/>
              <a:gd name="connsiteX3" fmla="*/ 388308 w 388308"/>
              <a:gd name="connsiteY3" fmla="*/ 328617 h 328617"/>
              <a:gd name="connsiteX4" fmla="*/ 355114 w 388308"/>
              <a:gd name="connsiteY4" fmla="*/ 0 h 328617"/>
              <a:gd name="connsiteX5" fmla="*/ 0 w 388308"/>
              <a:gd name="connsiteY5" fmla="*/ 12886 h 328617"/>
              <a:gd name="connsiteX6" fmla="*/ 9525 w 388308"/>
              <a:gd name="connsiteY6" fmla="*/ 93849 h 328617"/>
              <a:gd name="connsiteX7" fmla="*/ 14287 w 388308"/>
              <a:gd name="connsiteY7" fmla="*/ 160524 h 328617"/>
              <a:gd name="connsiteX0" fmla="*/ 14287 w 554277"/>
              <a:gd name="connsiteY0" fmla="*/ 147638 h 377097"/>
              <a:gd name="connsiteX1" fmla="*/ 47625 w 554277"/>
              <a:gd name="connsiteY1" fmla="*/ 238125 h 377097"/>
              <a:gd name="connsiteX2" fmla="*/ 119062 w 554277"/>
              <a:gd name="connsiteY2" fmla="*/ 280988 h 377097"/>
              <a:gd name="connsiteX3" fmla="*/ 388308 w 554277"/>
              <a:gd name="connsiteY3" fmla="*/ 315731 h 377097"/>
              <a:gd name="connsiteX4" fmla="*/ 554277 w 554277"/>
              <a:gd name="connsiteY4" fmla="*/ 169680 h 377097"/>
              <a:gd name="connsiteX5" fmla="*/ 0 w 554277"/>
              <a:gd name="connsiteY5" fmla="*/ 0 h 377097"/>
              <a:gd name="connsiteX6" fmla="*/ 9525 w 554277"/>
              <a:gd name="connsiteY6" fmla="*/ 80963 h 377097"/>
              <a:gd name="connsiteX7" fmla="*/ 14287 w 554277"/>
              <a:gd name="connsiteY7" fmla="*/ 147638 h 377097"/>
              <a:gd name="connsiteX0" fmla="*/ 14287 w 388309"/>
              <a:gd name="connsiteY0" fmla="*/ 160523 h 328616"/>
              <a:gd name="connsiteX1" fmla="*/ 47625 w 388309"/>
              <a:gd name="connsiteY1" fmla="*/ 251010 h 328616"/>
              <a:gd name="connsiteX2" fmla="*/ 119062 w 388309"/>
              <a:gd name="connsiteY2" fmla="*/ 293873 h 328616"/>
              <a:gd name="connsiteX3" fmla="*/ 388308 w 388309"/>
              <a:gd name="connsiteY3" fmla="*/ 328616 h 328616"/>
              <a:gd name="connsiteX4" fmla="*/ 388309 w 388309"/>
              <a:gd name="connsiteY4" fmla="*/ 0 h 328616"/>
              <a:gd name="connsiteX5" fmla="*/ 0 w 388309"/>
              <a:gd name="connsiteY5" fmla="*/ 12885 h 328616"/>
              <a:gd name="connsiteX6" fmla="*/ 9525 w 388309"/>
              <a:gd name="connsiteY6" fmla="*/ 93848 h 328616"/>
              <a:gd name="connsiteX7" fmla="*/ 14287 w 388309"/>
              <a:gd name="connsiteY7" fmla="*/ 160523 h 328616"/>
              <a:gd name="connsiteX0" fmla="*/ 14287 w 388348"/>
              <a:gd name="connsiteY0" fmla="*/ 147638 h 315731"/>
              <a:gd name="connsiteX1" fmla="*/ 47625 w 388348"/>
              <a:gd name="connsiteY1" fmla="*/ 238125 h 315731"/>
              <a:gd name="connsiteX2" fmla="*/ 119062 w 388348"/>
              <a:gd name="connsiteY2" fmla="*/ 280988 h 315731"/>
              <a:gd name="connsiteX3" fmla="*/ 388308 w 388348"/>
              <a:gd name="connsiteY3" fmla="*/ 315731 h 315731"/>
              <a:gd name="connsiteX4" fmla="*/ 388348 w 388348"/>
              <a:gd name="connsiteY4" fmla="*/ 27948 h 315731"/>
              <a:gd name="connsiteX5" fmla="*/ 0 w 388348"/>
              <a:gd name="connsiteY5" fmla="*/ 0 h 315731"/>
              <a:gd name="connsiteX6" fmla="*/ 9525 w 388348"/>
              <a:gd name="connsiteY6" fmla="*/ 80963 h 315731"/>
              <a:gd name="connsiteX7" fmla="*/ 14287 w 388348"/>
              <a:gd name="connsiteY7" fmla="*/ 147638 h 315731"/>
              <a:gd name="connsiteX0" fmla="*/ 4762 w 378823"/>
              <a:gd name="connsiteY0" fmla="*/ 119690 h 287783"/>
              <a:gd name="connsiteX1" fmla="*/ 38100 w 378823"/>
              <a:gd name="connsiteY1" fmla="*/ 210177 h 287783"/>
              <a:gd name="connsiteX2" fmla="*/ 109537 w 378823"/>
              <a:gd name="connsiteY2" fmla="*/ 253040 h 287783"/>
              <a:gd name="connsiteX3" fmla="*/ 378783 w 378823"/>
              <a:gd name="connsiteY3" fmla="*/ 287783 h 287783"/>
              <a:gd name="connsiteX4" fmla="*/ 378823 w 378823"/>
              <a:gd name="connsiteY4" fmla="*/ 0 h 287783"/>
              <a:gd name="connsiteX5" fmla="*/ 29345 w 378823"/>
              <a:gd name="connsiteY5" fmla="*/ 0 h 287783"/>
              <a:gd name="connsiteX6" fmla="*/ 0 w 378823"/>
              <a:gd name="connsiteY6" fmla="*/ 53015 h 287783"/>
              <a:gd name="connsiteX7" fmla="*/ 4762 w 378823"/>
              <a:gd name="connsiteY7" fmla="*/ 119690 h 287783"/>
              <a:gd name="connsiteX0" fmla="*/ 14247 w 388308"/>
              <a:gd name="connsiteY0" fmla="*/ 119691 h 287784"/>
              <a:gd name="connsiteX1" fmla="*/ 47585 w 388308"/>
              <a:gd name="connsiteY1" fmla="*/ 210178 h 287784"/>
              <a:gd name="connsiteX2" fmla="*/ 119022 w 388308"/>
              <a:gd name="connsiteY2" fmla="*/ 253041 h 287784"/>
              <a:gd name="connsiteX3" fmla="*/ 388268 w 388308"/>
              <a:gd name="connsiteY3" fmla="*/ 287784 h 287784"/>
              <a:gd name="connsiteX4" fmla="*/ 388308 w 388308"/>
              <a:gd name="connsiteY4" fmla="*/ 1 h 287784"/>
              <a:gd name="connsiteX5" fmla="*/ 0 w 388308"/>
              <a:gd name="connsiteY5" fmla="*/ 0 h 287784"/>
              <a:gd name="connsiteX6" fmla="*/ 9485 w 388308"/>
              <a:gd name="connsiteY6" fmla="*/ 53016 h 287784"/>
              <a:gd name="connsiteX7" fmla="*/ 14247 w 388308"/>
              <a:gd name="connsiteY7" fmla="*/ 119691 h 28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8308" h="287784">
                <a:moveTo>
                  <a:pt x="14247" y="119691"/>
                </a:moveTo>
                <a:lnTo>
                  <a:pt x="47585" y="210178"/>
                </a:lnTo>
                <a:lnTo>
                  <a:pt x="119022" y="253041"/>
                </a:lnTo>
                <a:lnTo>
                  <a:pt x="388268" y="287784"/>
                </a:lnTo>
                <a:cubicBezTo>
                  <a:pt x="386680" y="140147"/>
                  <a:pt x="386832" y="207418"/>
                  <a:pt x="388308" y="1"/>
                </a:cubicBezTo>
                <a:lnTo>
                  <a:pt x="0" y="0"/>
                </a:lnTo>
                <a:lnTo>
                  <a:pt x="9485" y="53016"/>
                </a:lnTo>
                <a:lnTo>
                  <a:pt x="14247" y="119691"/>
                </a:lnTo>
                <a:close/>
              </a:path>
            </a:pathLst>
          </a:custGeom>
          <a:gradFill rotWithShape="1">
            <a:gsLst>
              <a:gs pos="0">
                <a:schemeClr val="accent3"/>
              </a:gs>
              <a:gs pos="100000">
                <a:srgbClr val="E78A00">
                  <a:tint val="50000"/>
                  <a:shade val="100000"/>
                  <a:satMod val="350000"/>
                </a:srgbClr>
              </a:gs>
            </a:gsLst>
            <a:lin ang="16200000" scaled="0"/>
          </a:gradFill>
          <a:ln>
            <a:noFill/>
          </a:ln>
          <a:effectLst/>
          <a:extLst/>
        </p:spPr>
        <p:txBody>
          <a:bodyPr lIns="36000" tIns="36000" rIns="36000" bIns="36000" anchor="ctr"/>
          <a:lstStyle/>
          <a:p>
            <a:pPr fontAlgn="base">
              <a:spcBef>
                <a:spcPct val="0"/>
              </a:spcBef>
              <a:spcAft>
                <a:spcPct val="0"/>
              </a:spcAft>
              <a:defRPr/>
            </a:pPr>
            <a:endParaRPr lang="en-US" sz="1600" kern="0" dirty="0">
              <a:solidFill>
                <a:srgbClr val="000000"/>
              </a:solidFill>
              <a:latin typeface="Arial"/>
            </a:endParaRPr>
          </a:p>
        </p:txBody>
      </p:sp>
      <p:grpSp>
        <p:nvGrpSpPr>
          <p:cNvPr id="5" name="Group 61"/>
          <p:cNvGrpSpPr/>
          <p:nvPr/>
        </p:nvGrpSpPr>
        <p:grpSpPr>
          <a:xfrm>
            <a:off x="3079673" y="2831749"/>
            <a:ext cx="2868409" cy="161655"/>
            <a:chOff x="3079673" y="2831749"/>
            <a:chExt cx="2868409" cy="161655"/>
          </a:xfrm>
        </p:grpSpPr>
        <p:sp>
          <p:nvSpPr>
            <p:cNvPr id="124" name="Freeform 123"/>
            <p:cNvSpPr/>
            <p:nvPr/>
          </p:nvSpPr>
          <p:spPr bwMode="auto">
            <a:xfrm rot="21435779">
              <a:off x="3079673" y="2831749"/>
              <a:ext cx="2868409" cy="159234"/>
            </a:xfrm>
            <a:custGeom>
              <a:avLst/>
              <a:gdLst>
                <a:gd name="connsiteX0" fmla="*/ 0 w 2960483"/>
                <a:gd name="connsiteY0" fmla="*/ 131275 h 162962"/>
                <a:gd name="connsiteX1" fmla="*/ 0 w 2960483"/>
                <a:gd name="connsiteY1" fmla="*/ 0 h 162962"/>
                <a:gd name="connsiteX2" fmla="*/ 755964 w 2960483"/>
                <a:gd name="connsiteY2" fmla="*/ 36214 h 162962"/>
                <a:gd name="connsiteX3" fmla="*/ 2955956 w 2960483"/>
                <a:gd name="connsiteY3" fmla="*/ 40740 h 162962"/>
                <a:gd name="connsiteX4" fmla="*/ 2960483 w 2960483"/>
                <a:gd name="connsiteY4" fmla="*/ 162962 h 162962"/>
                <a:gd name="connsiteX5" fmla="*/ 751437 w 2960483"/>
                <a:gd name="connsiteY5" fmla="*/ 162962 h 162962"/>
                <a:gd name="connsiteX6" fmla="*/ 0 w 2960483"/>
                <a:gd name="connsiteY6" fmla="*/ 131275 h 162962"/>
                <a:gd name="connsiteX0" fmla="*/ 0 w 2960483"/>
                <a:gd name="connsiteY0" fmla="*/ 131275 h 162962"/>
                <a:gd name="connsiteX1" fmla="*/ 0 w 2960483"/>
                <a:gd name="connsiteY1" fmla="*/ 0 h 162962"/>
                <a:gd name="connsiteX2" fmla="*/ 755964 w 2960483"/>
                <a:gd name="connsiteY2" fmla="*/ 36214 h 162962"/>
                <a:gd name="connsiteX3" fmla="*/ 2955956 w 2960483"/>
                <a:gd name="connsiteY3" fmla="*/ 40740 h 162962"/>
                <a:gd name="connsiteX4" fmla="*/ 2960483 w 2960483"/>
                <a:gd name="connsiteY4" fmla="*/ 162962 h 162962"/>
                <a:gd name="connsiteX5" fmla="*/ 1692788 w 2960483"/>
                <a:gd name="connsiteY5" fmla="*/ 144016 h 162962"/>
                <a:gd name="connsiteX6" fmla="*/ 0 w 2960483"/>
                <a:gd name="connsiteY6" fmla="*/ 131275 h 162962"/>
                <a:gd name="connsiteX0" fmla="*/ 0 w 2960483"/>
                <a:gd name="connsiteY0" fmla="*/ 131275 h 180020"/>
                <a:gd name="connsiteX1" fmla="*/ 0 w 2960483"/>
                <a:gd name="connsiteY1" fmla="*/ 0 h 180020"/>
                <a:gd name="connsiteX2" fmla="*/ 755964 w 2960483"/>
                <a:gd name="connsiteY2" fmla="*/ 36214 h 180020"/>
                <a:gd name="connsiteX3" fmla="*/ 2955956 w 2960483"/>
                <a:gd name="connsiteY3" fmla="*/ 40740 h 180020"/>
                <a:gd name="connsiteX4" fmla="*/ 2960483 w 2960483"/>
                <a:gd name="connsiteY4" fmla="*/ 162962 h 180020"/>
                <a:gd name="connsiteX5" fmla="*/ 1692788 w 2960483"/>
                <a:gd name="connsiteY5" fmla="*/ 180020 h 180020"/>
                <a:gd name="connsiteX6" fmla="*/ 0 w 2960483"/>
                <a:gd name="connsiteY6" fmla="*/ 131275 h 180020"/>
                <a:gd name="connsiteX0" fmla="*/ 0 w 2960483"/>
                <a:gd name="connsiteY0" fmla="*/ 131275 h 180020"/>
                <a:gd name="connsiteX1" fmla="*/ 0 w 2960483"/>
                <a:gd name="connsiteY1" fmla="*/ 0 h 180020"/>
                <a:gd name="connsiteX2" fmla="*/ 755964 w 2960483"/>
                <a:gd name="connsiteY2" fmla="*/ 36214 h 180020"/>
                <a:gd name="connsiteX3" fmla="*/ 2955956 w 2960483"/>
                <a:gd name="connsiteY3" fmla="*/ 40740 h 180020"/>
                <a:gd name="connsiteX4" fmla="*/ 2960483 w 2960483"/>
                <a:gd name="connsiteY4" fmla="*/ 162962 h 180020"/>
                <a:gd name="connsiteX5" fmla="*/ 1692788 w 2960483"/>
                <a:gd name="connsiteY5" fmla="*/ 180020 h 180020"/>
                <a:gd name="connsiteX6" fmla="*/ 828692 w 2960483"/>
                <a:gd name="connsiteY6" fmla="*/ 180020 h 180020"/>
                <a:gd name="connsiteX7" fmla="*/ 0 w 2960483"/>
                <a:gd name="connsiteY7" fmla="*/ 131275 h 180020"/>
                <a:gd name="connsiteX0" fmla="*/ 0 w 2955956"/>
                <a:gd name="connsiteY0" fmla="*/ 131275 h 180020"/>
                <a:gd name="connsiteX1" fmla="*/ 0 w 2955956"/>
                <a:gd name="connsiteY1" fmla="*/ 0 h 180020"/>
                <a:gd name="connsiteX2" fmla="*/ 755964 w 2955956"/>
                <a:gd name="connsiteY2" fmla="*/ 36214 h 180020"/>
                <a:gd name="connsiteX3" fmla="*/ 2955956 w 2955956"/>
                <a:gd name="connsiteY3" fmla="*/ 40740 h 180020"/>
                <a:gd name="connsiteX4" fmla="*/ 2952928 w 2955956"/>
                <a:gd name="connsiteY4" fmla="*/ 180020 h 180020"/>
                <a:gd name="connsiteX5" fmla="*/ 1692788 w 2955956"/>
                <a:gd name="connsiteY5" fmla="*/ 180020 h 180020"/>
                <a:gd name="connsiteX6" fmla="*/ 828692 w 2955956"/>
                <a:gd name="connsiteY6" fmla="*/ 180020 h 180020"/>
                <a:gd name="connsiteX7" fmla="*/ 0 w 2955956"/>
                <a:gd name="connsiteY7" fmla="*/ 131275 h 180020"/>
                <a:gd name="connsiteX0" fmla="*/ 600 w 2955956"/>
                <a:gd name="connsiteY0" fmla="*/ 144016 h 180020"/>
                <a:gd name="connsiteX1" fmla="*/ 0 w 2955956"/>
                <a:gd name="connsiteY1" fmla="*/ 0 h 180020"/>
                <a:gd name="connsiteX2" fmla="*/ 755964 w 2955956"/>
                <a:gd name="connsiteY2" fmla="*/ 36214 h 180020"/>
                <a:gd name="connsiteX3" fmla="*/ 2955956 w 2955956"/>
                <a:gd name="connsiteY3" fmla="*/ 40740 h 180020"/>
                <a:gd name="connsiteX4" fmla="*/ 2952928 w 2955956"/>
                <a:gd name="connsiteY4" fmla="*/ 180020 h 180020"/>
                <a:gd name="connsiteX5" fmla="*/ 1692788 w 2955956"/>
                <a:gd name="connsiteY5" fmla="*/ 180020 h 180020"/>
                <a:gd name="connsiteX6" fmla="*/ 828692 w 2955956"/>
                <a:gd name="connsiteY6" fmla="*/ 180020 h 180020"/>
                <a:gd name="connsiteX7" fmla="*/ 600 w 2955956"/>
                <a:gd name="connsiteY7" fmla="*/ 144016 h 180020"/>
                <a:gd name="connsiteX0" fmla="*/ 600 w 2955956"/>
                <a:gd name="connsiteY0" fmla="*/ 144016 h 180020"/>
                <a:gd name="connsiteX1" fmla="*/ 0 w 2955956"/>
                <a:gd name="connsiteY1" fmla="*/ 0 h 180020"/>
                <a:gd name="connsiteX2" fmla="*/ 755964 w 2955956"/>
                <a:gd name="connsiteY2" fmla="*/ 36214 h 180020"/>
                <a:gd name="connsiteX3" fmla="*/ 2955956 w 2955956"/>
                <a:gd name="connsiteY3" fmla="*/ 40740 h 180020"/>
                <a:gd name="connsiteX4" fmla="*/ 2952928 w 2955956"/>
                <a:gd name="connsiteY4" fmla="*/ 180020 h 180020"/>
                <a:gd name="connsiteX5" fmla="*/ 1692788 w 2955956"/>
                <a:gd name="connsiteY5" fmla="*/ 180020 h 180020"/>
                <a:gd name="connsiteX6" fmla="*/ 766359 w 2955956"/>
                <a:gd name="connsiteY6" fmla="*/ 150017 h 180020"/>
                <a:gd name="connsiteX7" fmla="*/ 600 w 2955956"/>
                <a:gd name="connsiteY7" fmla="*/ 144016 h 180020"/>
                <a:gd name="connsiteX0" fmla="*/ 600 w 2955956"/>
                <a:gd name="connsiteY0" fmla="*/ 144016 h 180020"/>
                <a:gd name="connsiteX1" fmla="*/ 0 w 2955956"/>
                <a:gd name="connsiteY1" fmla="*/ 0 h 180020"/>
                <a:gd name="connsiteX2" fmla="*/ 755964 w 2955956"/>
                <a:gd name="connsiteY2" fmla="*/ 36214 h 180020"/>
                <a:gd name="connsiteX3" fmla="*/ 2955956 w 2955956"/>
                <a:gd name="connsiteY3" fmla="*/ 40740 h 180020"/>
                <a:gd name="connsiteX4" fmla="*/ 2952928 w 2955956"/>
                <a:gd name="connsiteY4" fmla="*/ 180020 h 180020"/>
                <a:gd name="connsiteX5" fmla="*/ 1861157 w 2955956"/>
                <a:gd name="connsiteY5" fmla="*/ 150017 h 180020"/>
                <a:gd name="connsiteX6" fmla="*/ 766359 w 2955956"/>
                <a:gd name="connsiteY6" fmla="*/ 150017 h 180020"/>
                <a:gd name="connsiteX7" fmla="*/ 600 w 2955956"/>
                <a:gd name="connsiteY7" fmla="*/ 144016 h 180020"/>
                <a:gd name="connsiteX0" fmla="*/ 600 w 2955956"/>
                <a:gd name="connsiteY0" fmla="*/ 144016 h 180020"/>
                <a:gd name="connsiteX1" fmla="*/ 0 w 2955956"/>
                <a:gd name="connsiteY1" fmla="*/ 0 h 180020"/>
                <a:gd name="connsiteX2" fmla="*/ 738989 w 2955956"/>
                <a:gd name="connsiteY2" fmla="*/ 30003 h 180020"/>
                <a:gd name="connsiteX3" fmla="*/ 2955956 w 2955956"/>
                <a:gd name="connsiteY3" fmla="*/ 40740 h 180020"/>
                <a:gd name="connsiteX4" fmla="*/ 2952928 w 2955956"/>
                <a:gd name="connsiteY4" fmla="*/ 180020 h 180020"/>
                <a:gd name="connsiteX5" fmla="*/ 1861157 w 2955956"/>
                <a:gd name="connsiteY5" fmla="*/ 150017 h 180020"/>
                <a:gd name="connsiteX6" fmla="*/ 766359 w 2955956"/>
                <a:gd name="connsiteY6" fmla="*/ 150017 h 180020"/>
                <a:gd name="connsiteX7" fmla="*/ 600 w 2955956"/>
                <a:gd name="connsiteY7" fmla="*/ 144016 h 180020"/>
                <a:gd name="connsiteX0" fmla="*/ 600 w 2956965"/>
                <a:gd name="connsiteY0" fmla="*/ 144016 h 150017"/>
                <a:gd name="connsiteX1" fmla="*/ 0 w 2956965"/>
                <a:gd name="connsiteY1" fmla="*/ 0 h 150017"/>
                <a:gd name="connsiteX2" fmla="*/ 738989 w 2956965"/>
                <a:gd name="connsiteY2" fmla="*/ 30003 h 150017"/>
                <a:gd name="connsiteX3" fmla="*/ 2955956 w 2956965"/>
                <a:gd name="connsiteY3" fmla="*/ 40740 h 150017"/>
                <a:gd name="connsiteX4" fmla="*/ 2955956 w 2956965"/>
                <a:gd name="connsiteY4" fmla="*/ 150017 h 150017"/>
                <a:gd name="connsiteX5" fmla="*/ 1861157 w 2956965"/>
                <a:gd name="connsiteY5" fmla="*/ 150017 h 150017"/>
                <a:gd name="connsiteX6" fmla="*/ 766359 w 2956965"/>
                <a:gd name="connsiteY6" fmla="*/ 150017 h 150017"/>
                <a:gd name="connsiteX7" fmla="*/ 600 w 2956965"/>
                <a:gd name="connsiteY7" fmla="*/ 144016 h 150017"/>
                <a:gd name="connsiteX0" fmla="*/ 600 w 2956965"/>
                <a:gd name="connsiteY0" fmla="*/ 114013 h 120014"/>
                <a:gd name="connsiteX1" fmla="*/ 0 w 2956965"/>
                <a:gd name="connsiteY1" fmla="*/ 0 h 120014"/>
                <a:gd name="connsiteX2" fmla="*/ 738989 w 2956965"/>
                <a:gd name="connsiteY2" fmla="*/ 0 h 120014"/>
                <a:gd name="connsiteX3" fmla="*/ 2955956 w 2956965"/>
                <a:gd name="connsiteY3" fmla="*/ 10737 h 120014"/>
                <a:gd name="connsiteX4" fmla="*/ 2955956 w 2956965"/>
                <a:gd name="connsiteY4" fmla="*/ 120014 h 120014"/>
                <a:gd name="connsiteX5" fmla="*/ 1861157 w 2956965"/>
                <a:gd name="connsiteY5" fmla="*/ 120014 h 120014"/>
                <a:gd name="connsiteX6" fmla="*/ 766359 w 2956965"/>
                <a:gd name="connsiteY6" fmla="*/ 120014 h 120014"/>
                <a:gd name="connsiteX7" fmla="*/ 600 w 2956965"/>
                <a:gd name="connsiteY7" fmla="*/ 114013 h 120014"/>
                <a:gd name="connsiteX0" fmla="*/ 600 w 2957974"/>
                <a:gd name="connsiteY0" fmla="*/ 114013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861157 w 2957974"/>
                <a:gd name="connsiteY5" fmla="*/ 120014 h 120014"/>
                <a:gd name="connsiteX6" fmla="*/ 766359 w 2957974"/>
                <a:gd name="connsiteY6" fmla="*/ 120014 h 120014"/>
                <a:gd name="connsiteX7" fmla="*/ 600 w 2957974"/>
                <a:gd name="connsiteY7" fmla="*/ 114013 h 120014"/>
                <a:gd name="connsiteX0" fmla="*/ 600 w 2957974"/>
                <a:gd name="connsiteY0" fmla="*/ 114013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66359 w 2957974"/>
                <a:gd name="connsiteY6" fmla="*/ 120014 h 120014"/>
                <a:gd name="connsiteX7" fmla="*/ 600 w 2957974"/>
                <a:gd name="connsiteY7" fmla="*/ 114013 h 120014"/>
                <a:gd name="connsiteX0" fmla="*/ 600 w 2957974"/>
                <a:gd name="connsiteY0" fmla="*/ 114013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66359 w 2957974"/>
                <a:gd name="connsiteY6" fmla="*/ 120014 h 120014"/>
                <a:gd name="connsiteX7" fmla="*/ 600 w 2957974"/>
                <a:gd name="connsiteY7" fmla="*/ 114013 h 120014"/>
                <a:gd name="connsiteX0" fmla="*/ 600 w 2957974"/>
                <a:gd name="connsiteY0" fmla="*/ 114013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71414 w 2957974"/>
                <a:gd name="connsiteY6" fmla="*/ 120014 h 120014"/>
                <a:gd name="connsiteX7" fmla="*/ 600 w 2957974"/>
                <a:gd name="connsiteY7" fmla="*/ 114013 h 120014"/>
                <a:gd name="connsiteX0" fmla="*/ 43 w 2957974"/>
                <a:gd name="connsiteY0" fmla="*/ 120014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71414 w 2957974"/>
                <a:gd name="connsiteY6" fmla="*/ 120014 h 120014"/>
                <a:gd name="connsiteX7" fmla="*/ 43 w 2957974"/>
                <a:gd name="connsiteY7" fmla="*/ 120014 h 120014"/>
                <a:gd name="connsiteX0" fmla="*/ 43 w 2957974"/>
                <a:gd name="connsiteY0" fmla="*/ 90011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71414 w 2957974"/>
                <a:gd name="connsiteY6" fmla="*/ 120014 h 120014"/>
                <a:gd name="connsiteX7" fmla="*/ 43 w 2957974"/>
                <a:gd name="connsiteY7" fmla="*/ 90011 h 120014"/>
                <a:gd name="connsiteX0" fmla="*/ 14 w 2957945"/>
                <a:gd name="connsiteY0" fmla="*/ 120015 h 150018"/>
                <a:gd name="connsiteX1" fmla="*/ 14 w 2957945"/>
                <a:gd name="connsiteY1" fmla="*/ 0 h 150018"/>
                <a:gd name="connsiteX2" fmla="*/ 738960 w 2957945"/>
                <a:gd name="connsiteY2" fmla="*/ 30004 h 150018"/>
                <a:gd name="connsiteX3" fmla="*/ 2955927 w 2957945"/>
                <a:gd name="connsiteY3" fmla="*/ 40741 h 150018"/>
                <a:gd name="connsiteX4" fmla="*/ 2956936 w 2957945"/>
                <a:gd name="connsiteY4" fmla="*/ 150018 h 150018"/>
                <a:gd name="connsiteX5" fmla="*/ 1971295 w 2957945"/>
                <a:gd name="connsiteY5" fmla="*/ 150018 h 150018"/>
                <a:gd name="connsiteX6" fmla="*/ 771385 w 2957945"/>
                <a:gd name="connsiteY6" fmla="*/ 150018 h 150018"/>
                <a:gd name="connsiteX7" fmla="*/ 14 w 2957945"/>
                <a:gd name="connsiteY7" fmla="*/ 120015 h 150018"/>
                <a:gd name="connsiteX0" fmla="*/ 14 w 2957945"/>
                <a:gd name="connsiteY0" fmla="*/ 120015 h 150018"/>
                <a:gd name="connsiteX1" fmla="*/ 14 w 2957945"/>
                <a:gd name="connsiteY1" fmla="*/ 0 h 150018"/>
                <a:gd name="connsiteX2" fmla="*/ 738960 w 2957945"/>
                <a:gd name="connsiteY2" fmla="*/ 30004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71385 w 2957945"/>
                <a:gd name="connsiteY6" fmla="*/ 150018 h 150018"/>
                <a:gd name="connsiteX7" fmla="*/ 14 w 2957945"/>
                <a:gd name="connsiteY7" fmla="*/ 120015 h 150018"/>
                <a:gd name="connsiteX0" fmla="*/ 14 w 2957945"/>
                <a:gd name="connsiteY0" fmla="*/ 120015 h 150018"/>
                <a:gd name="connsiteX1" fmla="*/ 14 w 2957945"/>
                <a:gd name="connsiteY1" fmla="*/ 0 h 150018"/>
                <a:gd name="connsiteX2" fmla="*/ 738960 w 2957945"/>
                <a:gd name="connsiteY2" fmla="*/ 30004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71385 w 2957945"/>
                <a:gd name="connsiteY6" fmla="*/ 150018 h 150018"/>
                <a:gd name="connsiteX7" fmla="*/ 14 w 2957945"/>
                <a:gd name="connsiteY7" fmla="*/ 120015 h 150018"/>
                <a:gd name="connsiteX0" fmla="*/ 14 w 2957945"/>
                <a:gd name="connsiteY0" fmla="*/ 120015 h 150018"/>
                <a:gd name="connsiteX1" fmla="*/ 14 w 2957945"/>
                <a:gd name="connsiteY1" fmla="*/ 0 h 150018"/>
                <a:gd name="connsiteX2" fmla="*/ 738960 w 2957945"/>
                <a:gd name="connsiteY2" fmla="*/ 30004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75426 w 2957945"/>
                <a:gd name="connsiteY6" fmla="*/ 137113 h 150018"/>
                <a:gd name="connsiteX7" fmla="*/ 14 w 2957945"/>
                <a:gd name="connsiteY7" fmla="*/ 120015 h 150018"/>
                <a:gd name="connsiteX0" fmla="*/ 14 w 2957945"/>
                <a:gd name="connsiteY0" fmla="*/ 120015 h 150018"/>
                <a:gd name="connsiteX1" fmla="*/ 14 w 2957945"/>
                <a:gd name="connsiteY1" fmla="*/ 0 h 150018"/>
                <a:gd name="connsiteX2" fmla="*/ 736166 w 2957945"/>
                <a:gd name="connsiteY2" fmla="*/ 22061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75426 w 2957945"/>
                <a:gd name="connsiteY6" fmla="*/ 137113 h 150018"/>
                <a:gd name="connsiteX7" fmla="*/ 14 w 2957945"/>
                <a:gd name="connsiteY7" fmla="*/ 120015 h 150018"/>
                <a:gd name="connsiteX0" fmla="*/ 14 w 2957945"/>
                <a:gd name="connsiteY0" fmla="*/ 120015 h 150018"/>
                <a:gd name="connsiteX1" fmla="*/ 14 w 2957945"/>
                <a:gd name="connsiteY1" fmla="*/ 0 h 150018"/>
                <a:gd name="connsiteX2" fmla="*/ 736166 w 2957945"/>
                <a:gd name="connsiteY2" fmla="*/ 22061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66578 w 2957945"/>
                <a:gd name="connsiteY6" fmla="*/ 121103 h 150018"/>
                <a:gd name="connsiteX7" fmla="*/ 14 w 2957945"/>
                <a:gd name="connsiteY7" fmla="*/ 120015 h 150018"/>
                <a:gd name="connsiteX0" fmla="*/ 14 w 2957945"/>
                <a:gd name="connsiteY0" fmla="*/ 120015 h 150018"/>
                <a:gd name="connsiteX1" fmla="*/ 14 w 2957945"/>
                <a:gd name="connsiteY1" fmla="*/ 0 h 150018"/>
                <a:gd name="connsiteX2" fmla="*/ 702510 w 2957945"/>
                <a:gd name="connsiteY2" fmla="*/ 10980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66578 w 2957945"/>
                <a:gd name="connsiteY6" fmla="*/ 121103 h 150018"/>
                <a:gd name="connsiteX7" fmla="*/ 14 w 2957945"/>
                <a:gd name="connsiteY7" fmla="*/ 120015 h 150018"/>
                <a:gd name="connsiteX0" fmla="*/ 14 w 2957945"/>
                <a:gd name="connsiteY0" fmla="*/ 120015 h 150018"/>
                <a:gd name="connsiteX1" fmla="*/ 14 w 2957945"/>
                <a:gd name="connsiteY1" fmla="*/ 0 h 150018"/>
                <a:gd name="connsiteX2" fmla="*/ 702510 w 2957945"/>
                <a:gd name="connsiteY2" fmla="*/ 10980 h 150018"/>
                <a:gd name="connsiteX3" fmla="*/ 2956936 w 2957945"/>
                <a:gd name="connsiteY3" fmla="*/ 30004 h 150018"/>
                <a:gd name="connsiteX4" fmla="*/ 2956936 w 2957945"/>
                <a:gd name="connsiteY4" fmla="*/ 150018 h 150018"/>
                <a:gd name="connsiteX5" fmla="*/ 1982249 w 2957945"/>
                <a:gd name="connsiteY5" fmla="*/ 130846 h 150018"/>
                <a:gd name="connsiteX6" fmla="*/ 766578 w 2957945"/>
                <a:gd name="connsiteY6" fmla="*/ 121103 h 150018"/>
                <a:gd name="connsiteX7" fmla="*/ 14 w 2957945"/>
                <a:gd name="connsiteY7" fmla="*/ 120015 h 150018"/>
                <a:gd name="connsiteX0" fmla="*/ 14 w 2956936"/>
                <a:gd name="connsiteY0" fmla="*/ 120015 h 130846"/>
                <a:gd name="connsiteX1" fmla="*/ 14 w 2956936"/>
                <a:gd name="connsiteY1" fmla="*/ 0 h 130846"/>
                <a:gd name="connsiteX2" fmla="*/ 702510 w 2956936"/>
                <a:gd name="connsiteY2" fmla="*/ 10980 h 130846"/>
                <a:gd name="connsiteX3" fmla="*/ 2956936 w 2956936"/>
                <a:gd name="connsiteY3" fmla="*/ 30004 h 130846"/>
                <a:gd name="connsiteX4" fmla="*/ 2948790 w 2956936"/>
                <a:gd name="connsiteY4" fmla="*/ 122281 h 130846"/>
                <a:gd name="connsiteX5" fmla="*/ 1982249 w 2956936"/>
                <a:gd name="connsiteY5" fmla="*/ 130846 h 130846"/>
                <a:gd name="connsiteX6" fmla="*/ 766578 w 2956936"/>
                <a:gd name="connsiteY6" fmla="*/ 121103 h 130846"/>
                <a:gd name="connsiteX7" fmla="*/ 14 w 2956936"/>
                <a:gd name="connsiteY7" fmla="*/ 120015 h 130846"/>
                <a:gd name="connsiteX0" fmla="*/ 14 w 2957637"/>
                <a:gd name="connsiteY0" fmla="*/ 120015 h 130846"/>
                <a:gd name="connsiteX1" fmla="*/ 14 w 2957637"/>
                <a:gd name="connsiteY1" fmla="*/ 0 h 130846"/>
                <a:gd name="connsiteX2" fmla="*/ 702510 w 2957637"/>
                <a:gd name="connsiteY2" fmla="*/ 10980 h 130846"/>
                <a:gd name="connsiteX3" fmla="*/ 2957637 w 2957637"/>
                <a:gd name="connsiteY3" fmla="*/ 18277 h 130846"/>
                <a:gd name="connsiteX4" fmla="*/ 2948790 w 2957637"/>
                <a:gd name="connsiteY4" fmla="*/ 122281 h 130846"/>
                <a:gd name="connsiteX5" fmla="*/ 1982249 w 2957637"/>
                <a:gd name="connsiteY5" fmla="*/ 130846 h 130846"/>
                <a:gd name="connsiteX6" fmla="*/ 766578 w 2957637"/>
                <a:gd name="connsiteY6" fmla="*/ 121103 h 130846"/>
                <a:gd name="connsiteX7" fmla="*/ 14 w 2957637"/>
                <a:gd name="connsiteY7" fmla="*/ 120015 h 130846"/>
                <a:gd name="connsiteX0" fmla="*/ 14 w 2949799"/>
                <a:gd name="connsiteY0" fmla="*/ 120015 h 130846"/>
                <a:gd name="connsiteX1" fmla="*/ 14 w 2949799"/>
                <a:gd name="connsiteY1" fmla="*/ 0 h 130846"/>
                <a:gd name="connsiteX2" fmla="*/ 702510 w 2949799"/>
                <a:gd name="connsiteY2" fmla="*/ 10980 h 130846"/>
                <a:gd name="connsiteX3" fmla="*/ 2942961 w 2949799"/>
                <a:gd name="connsiteY3" fmla="*/ 17716 h 130846"/>
                <a:gd name="connsiteX4" fmla="*/ 2948790 w 2949799"/>
                <a:gd name="connsiteY4" fmla="*/ 122281 h 130846"/>
                <a:gd name="connsiteX5" fmla="*/ 1982249 w 2949799"/>
                <a:gd name="connsiteY5" fmla="*/ 130846 h 130846"/>
                <a:gd name="connsiteX6" fmla="*/ 766578 w 2949799"/>
                <a:gd name="connsiteY6" fmla="*/ 121103 h 130846"/>
                <a:gd name="connsiteX7" fmla="*/ 14 w 2949799"/>
                <a:gd name="connsiteY7" fmla="*/ 120015 h 130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49799" h="130846">
                  <a:moveTo>
                    <a:pt x="14" y="120015"/>
                  </a:moveTo>
                  <a:cubicBezTo>
                    <a:pt x="0" y="80010"/>
                    <a:pt x="28" y="40005"/>
                    <a:pt x="14" y="0"/>
                  </a:cubicBezTo>
                  <a:lnTo>
                    <a:pt x="702510" y="10980"/>
                  </a:lnTo>
                  <a:lnTo>
                    <a:pt x="2942961" y="17716"/>
                  </a:lnTo>
                  <a:cubicBezTo>
                    <a:pt x="2941952" y="64143"/>
                    <a:pt x="2949799" y="75854"/>
                    <a:pt x="2948790" y="122281"/>
                  </a:cubicBezTo>
                  <a:lnTo>
                    <a:pt x="1982249" y="130846"/>
                  </a:lnTo>
                  <a:lnTo>
                    <a:pt x="766578" y="121103"/>
                  </a:lnTo>
                  <a:lnTo>
                    <a:pt x="14" y="120015"/>
                  </a:lnTo>
                  <a:close/>
                </a:path>
              </a:pathLst>
            </a:custGeom>
            <a:solidFill>
              <a:schemeClr val="accent6"/>
            </a:solidFill>
            <a:ln>
              <a:noFill/>
            </a:ln>
            <a:effectLst/>
            <a:extLst/>
          </p:spPr>
          <p:txBody>
            <a:bodyPr lIns="36000" tIns="36000" rIns="36000" bIns="36000" anchor="ctr"/>
            <a:lstStyle/>
            <a:p>
              <a:pPr fontAlgn="base">
                <a:spcBef>
                  <a:spcPct val="0"/>
                </a:spcBef>
                <a:spcAft>
                  <a:spcPct val="0"/>
                </a:spcAft>
                <a:defRPr/>
              </a:pPr>
              <a:endParaRPr lang="en-US" sz="1600" kern="0" dirty="0">
                <a:solidFill>
                  <a:srgbClr val="000000"/>
                </a:solidFill>
                <a:latin typeface="Arial"/>
              </a:endParaRPr>
            </a:p>
          </p:txBody>
        </p:sp>
        <p:sp>
          <p:nvSpPr>
            <p:cNvPr id="125" name="Freeform 124"/>
            <p:cNvSpPr/>
            <p:nvPr/>
          </p:nvSpPr>
          <p:spPr bwMode="auto">
            <a:xfrm rot="21435779">
              <a:off x="3080255" y="2977529"/>
              <a:ext cx="2866237" cy="15875"/>
            </a:xfrm>
            <a:custGeom>
              <a:avLst/>
              <a:gdLst>
                <a:gd name="connsiteX0" fmla="*/ 0 w 795647"/>
                <a:gd name="connsiteY0" fmla="*/ 0 h 35626"/>
                <a:gd name="connsiteX1" fmla="*/ 795647 w 795647"/>
                <a:gd name="connsiteY1" fmla="*/ 35626 h 35626"/>
                <a:gd name="connsiteX0" fmla="*/ 0 w 929244"/>
                <a:gd name="connsiteY0" fmla="*/ 0 h 38595"/>
                <a:gd name="connsiteX1" fmla="*/ 795647 w 929244"/>
                <a:gd name="connsiteY1" fmla="*/ 35626 h 38595"/>
                <a:gd name="connsiteX2" fmla="*/ 801585 w 929244"/>
                <a:gd name="connsiteY2" fmla="*/ 17813 h 38595"/>
                <a:gd name="connsiteX0" fmla="*/ 0 w 2807979"/>
                <a:gd name="connsiteY0" fmla="*/ 0 h 70173"/>
                <a:gd name="connsiteX1" fmla="*/ 795647 w 2807979"/>
                <a:gd name="connsiteY1" fmla="*/ 35626 h 70173"/>
                <a:gd name="connsiteX2" fmla="*/ 2807979 w 2807979"/>
                <a:gd name="connsiteY2" fmla="*/ 70173 h 70173"/>
                <a:gd name="connsiteX0" fmla="*/ 0 w 3024003"/>
                <a:gd name="connsiteY0" fmla="*/ 0 h 35626"/>
                <a:gd name="connsiteX1" fmla="*/ 795647 w 3024003"/>
                <a:gd name="connsiteY1" fmla="*/ 35626 h 35626"/>
                <a:gd name="connsiteX2" fmla="*/ 3024003 w 3024003"/>
                <a:gd name="connsiteY2" fmla="*/ 34169 h 35626"/>
                <a:gd name="connsiteX0" fmla="*/ 0 w 2987999"/>
                <a:gd name="connsiteY0" fmla="*/ 0 h 35626"/>
                <a:gd name="connsiteX1" fmla="*/ 795647 w 2987999"/>
                <a:gd name="connsiteY1" fmla="*/ 35626 h 35626"/>
                <a:gd name="connsiteX2" fmla="*/ 2987999 w 2987999"/>
                <a:gd name="connsiteY2" fmla="*/ 35626 h 35626"/>
                <a:gd name="connsiteX0" fmla="*/ 0 w 2961437"/>
                <a:gd name="connsiteY0" fmla="*/ 0 h 15437"/>
                <a:gd name="connsiteX1" fmla="*/ 769085 w 2961437"/>
                <a:gd name="connsiteY1" fmla="*/ 15437 h 15437"/>
                <a:gd name="connsiteX2" fmla="*/ 2961437 w 2961437"/>
                <a:gd name="connsiteY2" fmla="*/ 15437 h 15437"/>
                <a:gd name="connsiteX0" fmla="*/ 0 w 2961437"/>
                <a:gd name="connsiteY0" fmla="*/ 0 h 15437"/>
                <a:gd name="connsiteX1" fmla="*/ 54745 w 2961437"/>
                <a:gd name="connsiteY1" fmla="*/ 0 h 15437"/>
                <a:gd name="connsiteX2" fmla="*/ 769085 w 2961437"/>
                <a:gd name="connsiteY2" fmla="*/ 15437 h 15437"/>
                <a:gd name="connsiteX3" fmla="*/ 2961437 w 2961437"/>
                <a:gd name="connsiteY3" fmla="*/ 15437 h 15437"/>
                <a:gd name="connsiteX0" fmla="*/ 1 w 2961438"/>
                <a:gd name="connsiteY0" fmla="*/ 0 h 15437"/>
                <a:gd name="connsiteX1" fmla="*/ 0 w 2961438"/>
                <a:gd name="connsiteY1" fmla="*/ 0 h 15437"/>
                <a:gd name="connsiteX2" fmla="*/ 54746 w 2961438"/>
                <a:gd name="connsiteY2" fmla="*/ 0 h 15437"/>
                <a:gd name="connsiteX3" fmla="*/ 769086 w 2961438"/>
                <a:gd name="connsiteY3" fmla="*/ 15437 h 15437"/>
                <a:gd name="connsiteX4" fmla="*/ 2961438 w 2961438"/>
                <a:gd name="connsiteY4" fmla="*/ 15437 h 15437"/>
                <a:gd name="connsiteX0" fmla="*/ 0 w 2961437"/>
                <a:gd name="connsiteY0" fmla="*/ 0 h 15437"/>
                <a:gd name="connsiteX1" fmla="*/ 54745 w 2961437"/>
                <a:gd name="connsiteY1" fmla="*/ 0 h 15437"/>
                <a:gd name="connsiteX2" fmla="*/ 769085 w 2961437"/>
                <a:gd name="connsiteY2" fmla="*/ 15437 h 15437"/>
                <a:gd name="connsiteX3" fmla="*/ 2961437 w 2961437"/>
                <a:gd name="connsiteY3" fmla="*/ 15437 h 15437"/>
                <a:gd name="connsiteX0" fmla="*/ 0 w 2906692"/>
                <a:gd name="connsiteY0" fmla="*/ 0 h 15437"/>
                <a:gd name="connsiteX1" fmla="*/ 714340 w 2906692"/>
                <a:gd name="connsiteY1" fmla="*/ 15437 h 15437"/>
                <a:gd name="connsiteX2" fmla="*/ 2906692 w 2906692"/>
                <a:gd name="connsiteY2" fmla="*/ 15437 h 15437"/>
                <a:gd name="connsiteX0" fmla="*/ 0 w 2961438"/>
                <a:gd name="connsiteY0" fmla="*/ 0 h 15437"/>
                <a:gd name="connsiteX1" fmla="*/ 769086 w 2961438"/>
                <a:gd name="connsiteY1" fmla="*/ 15437 h 15437"/>
                <a:gd name="connsiteX2" fmla="*/ 2961438 w 2961438"/>
                <a:gd name="connsiteY2" fmla="*/ 15437 h 15437"/>
                <a:gd name="connsiteX0" fmla="*/ 0 w 2961438"/>
                <a:gd name="connsiteY0" fmla="*/ 0 h 15437"/>
                <a:gd name="connsiteX1" fmla="*/ 769086 w 2961438"/>
                <a:gd name="connsiteY1" fmla="*/ 15437 h 15437"/>
                <a:gd name="connsiteX2" fmla="*/ 1882879 w 2961438"/>
                <a:gd name="connsiteY2" fmla="*/ 13322 h 15437"/>
                <a:gd name="connsiteX3" fmla="*/ 2961438 w 2961438"/>
                <a:gd name="connsiteY3" fmla="*/ 15437 h 15437"/>
                <a:gd name="connsiteX0" fmla="*/ 0 w 1882879"/>
                <a:gd name="connsiteY0" fmla="*/ 0 h 15437"/>
                <a:gd name="connsiteX1" fmla="*/ 769086 w 1882879"/>
                <a:gd name="connsiteY1" fmla="*/ 15437 h 15437"/>
                <a:gd name="connsiteX2" fmla="*/ 1882879 w 1882879"/>
                <a:gd name="connsiteY2" fmla="*/ 13322 h 15437"/>
              </a:gdLst>
              <a:ahLst/>
              <a:cxnLst>
                <a:cxn ang="0">
                  <a:pos x="connsiteX0" y="connsiteY0"/>
                </a:cxn>
                <a:cxn ang="0">
                  <a:pos x="connsiteX1" y="connsiteY1"/>
                </a:cxn>
                <a:cxn ang="0">
                  <a:pos x="connsiteX2" y="connsiteY2"/>
                </a:cxn>
              </a:cxnLst>
              <a:rect l="l" t="t" r="r" b="b"/>
              <a:pathLst>
                <a:path w="1882879" h="15437">
                  <a:moveTo>
                    <a:pt x="0" y="0"/>
                  </a:moveTo>
                  <a:lnTo>
                    <a:pt x="769086" y="15437"/>
                  </a:lnTo>
                  <a:lnTo>
                    <a:pt x="1882879" y="13322"/>
                  </a:lnTo>
                </a:path>
              </a:pathLst>
            </a:custGeom>
            <a:noFill/>
            <a:ln w="25400" cap="flat" cmpd="sng" algn="ctr">
              <a:solidFill>
                <a:schemeClr val="accent5"/>
              </a:solidFill>
              <a:prstDash val="solid"/>
            </a:ln>
            <a:effectLst/>
            <a:extLst/>
          </p:spPr>
          <p:txBody>
            <a:bodyPr lIns="36000" tIns="36000" rIns="36000" bIns="36000" anchor="ctr"/>
            <a:lstStyle/>
            <a:p>
              <a:pPr fontAlgn="base">
                <a:spcBef>
                  <a:spcPct val="0"/>
                </a:spcBef>
                <a:spcAft>
                  <a:spcPct val="0"/>
                </a:spcAft>
                <a:defRPr/>
              </a:pPr>
              <a:endParaRPr lang="en-US" sz="1600" kern="0" dirty="0">
                <a:solidFill>
                  <a:srgbClr val="000000"/>
                </a:solidFill>
                <a:latin typeface="Arial"/>
              </a:endParaRPr>
            </a:p>
          </p:txBody>
        </p:sp>
      </p:grpSp>
      <p:sp>
        <p:nvSpPr>
          <p:cNvPr id="126" name="Freeform 34"/>
          <p:cNvSpPr>
            <a:spLocks/>
          </p:cNvSpPr>
          <p:nvPr>
            <p:custDataLst>
              <p:tags r:id="rId6"/>
            </p:custDataLst>
          </p:nvPr>
        </p:nvSpPr>
        <p:spPr bwMode="auto">
          <a:xfrm>
            <a:off x="3063288" y="3045792"/>
            <a:ext cx="511175" cy="373683"/>
          </a:xfrm>
          <a:custGeom>
            <a:avLst/>
            <a:gdLst>
              <a:gd name="T0" fmla="*/ 0 w 635"/>
              <a:gd name="T1" fmla="*/ 2147483647 h 710"/>
              <a:gd name="T2" fmla="*/ 2147483647 w 635"/>
              <a:gd name="T3" fmla="*/ 2147483647 h 710"/>
              <a:gd name="T4" fmla="*/ 2147483647 w 635"/>
              <a:gd name="T5" fmla="*/ 2147483647 h 710"/>
              <a:gd name="T6" fmla="*/ 2147483647 w 635"/>
              <a:gd name="T7" fmla="*/ 2147483647 h 710"/>
              <a:gd name="T8" fmla="*/ 2147483647 w 635"/>
              <a:gd name="T9" fmla="*/ 2147483647 h 710"/>
              <a:gd name="T10" fmla="*/ 2147483647 w 635"/>
              <a:gd name="T11" fmla="*/ 2147483647 h 710"/>
              <a:gd name="T12" fmla="*/ 2147483647 w 635"/>
              <a:gd name="T13" fmla="*/ 2147483647 h 710"/>
              <a:gd name="T14" fmla="*/ 2147483647 w 635"/>
              <a:gd name="T15" fmla="*/ 2147483647 h 710"/>
              <a:gd name="T16" fmla="*/ 2147483647 w 635"/>
              <a:gd name="T17" fmla="*/ 2147483647 h 710"/>
              <a:gd name="T18" fmla="*/ 2147483647 w 635"/>
              <a:gd name="T19" fmla="*/ 2147483647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5"/>
              <a:gd name="T31" fmla="*/ 0 h 710"/>
              <a:gd name="T32" fmla="*/ 635 w 635"/>
              <a:gd name="T33" fmla="*/ 710 h 710"/>
              <a:gd name="connsiteX0" fmla="*/ 0 w 10629"/>
              <a:gd name="connsiteY0" fmla="*/ 423 h 10028"/>
              <a:gd name="connsiteX1" fmla="*/ 709 w 10629"/>
              <a:gd name="connsiteY1" fmla="*/ 99 h 10028"/>
              <a:gd name="connsiteX2" fmla="*/ 1780 w 10629"/>
              <a:gd name="connsiteY2" fmla="*/ 99 h 10028"/>
              <a:gd name="connsiteX3" fmla="*/ 2504 w 10629"/>
              <a:gd name="connsiteY3" fmla="*/ 732 h 10028"/>
              <a:gd name="connsiteX4" fmla="*/ 2866 w 10629"/>
              <a:gd name="connsiteY4" fmla="*/ 2014 h 10028"/>
              <a:gd name="connsiteX5" fmla="*/ 3213 w 10629"/>
              <a:gd name="connsiteY5" fmla="*/ 4254 h 10028"/>
              <a:gd name="connsiteX6" fmla="*/ 3575 w 10629"/>
              <a:gd name="connsiteY6" fmla="*/ 7437 h 10028"/>
              <a:gd name="connsiteX7" fmla="*/ 4283 w 10629"/>
              <a:gd name="connsiteY7" fmla="*/ 8718 h 10028"/>
              <a:gd name="connsiteX8" fmla="*/ 6425 w 10629"/>
              <a:gd name="connsiteY8" fmla="*/ 9366 h 10028"/>
              <a:gd name="connsiteX9" fmla="*/ 10629 w 10629"/>
              <a:gd name="connsiteY9" fmla="*/ 10028 h 10028"/>
              <a:gd name="connsiteX0" fmla="*/ 0 w 9920"/>
              <a:gd name="connsiteY0" fmla="*/ 99 h 10028"/>
              <a:gd name="connsiteX1" fmla="*/ 1071 w 9920"/>
              <a:gd name="connsiteY1" fmla="*/ 99 h 10028"/>
              <a:gd name="connsiteX2" fmla="*/ 1795 w 9920"/>
              <a:gd name="connsiteY2" fmla="*/ 732 h 10028"/>
              <a:gd name="connsiteX3" fmla="*/ 2157 w 9920"/>
              <a:gd name="connsiteY3" fmla="*/ 2014 h 10028"/>
              <a:gd name="connsiteX4" fmla="*/ 2504 w 9920"/>
              <a:gd name="connsiteY4" fmla="*/ 4254 h 10028"/>
              <a:gd name="connsiteX5" fmla="*/ 2866 w 9920"/>
              <a:gd name="connsiteY5" fmla="*/ 7437 h 10028"/>
              <a:gd name="connsiteX6" fmla="*/ 3574 w 9920"/>
              <a:gd name="connsiteY6" fmla="*/ 8718 h 10028"/>
              <a:gd name="connsiteX7" fmla="*/ 5716 w 9920"/>
              <a:gd name="connsiteY7" fmla="*/ 9366 h 10028"/>
              <a:gd name="connsiteX8" fmla="*/ 9920 w 9920"/>
              <a:gd name="connsiteY8" fmla="*/ 10028 h 10028"/>
              <a:gd name="connsiteX0" fmla="*/ 0 w 5762"/>
              <a:gd name="connsiteY0" fmla="*/ 99 h 9340"/>
              <a:gd name="connsiteX1" fmla="*/ 1080 w 5762"/>
              <a:gd name="connsiteY1" fmla="*/ 99 h 9340"/>
              <a:gd name="connsiteX2" fmla="*/ 1809 w 5762"/>
              <a:gd name="connsiteY2" fmla="*/ 730 h 9340"/>
              <a:gd name="connsiteX3" fmla="*/ 2174 w 5762"/>
              <a:gd name="connsiteY3" fmla="*/ 2008 h 9340"/>
              <a:gd name="connsiteX4" fmla="*/ 2524 w 5762"/>
              <a:gd name="connsiteY4" fmla="*/ 4242 h 9340"/>
              <a:gd name="connsiteX5" fmla="*/ 2889 w 5762"/>
              <a:gd name="connsiteY5" fmla="*/ 7416 h 9340"/>
              <a:gd name="connsiteX6" fmla="*/ 3603 w 5762"/>
              <a:gd name="connsiteY6" fmla="*/ 8694 h 9340"/>
              <a:gd name="connsiteX7" fmla="*/ 5762 w 5762"/>
              <a:gd name="connsiteY7" fmla="*/ 9340 h 9340"/>
              <a:gd name="connsiteX0" fmla="*/ 0 w 10527"/>
              <a:gd name="connsiteY0" fmla="*/ 106 h 10053"/>
              <a:gd name="connsiteX1" fmla="*/ 1874 w 10527"/>
              <a:gd name="connsiteY1" fmla="*/ 106 h 10053"/>
              <a:gd name="connsiteX2" fmla="*/ 3140 w 10527"/>
              <a:gd name="connsiteY2" fmla="*/ 782 h 10053"/>
              <a:gd name="connsiteX3" fmla="*/ 3773 w 10527"/>
              <a:gd name="connsiteY3" fmla="*/ 2150 h 10053"/>
              <a:gd name="connsiteX4" fmla="*/ 4380 w 10527"/>
              <a:gd name="connsiteY4" fmla="*/ 4542 h 10053"/>
              <a:gd name="connsiteX5" fmla="*/ 5014 w 10527"/>
              <a:gd name="connsiteY5" fmla="*/ 7940 h 10053"/>
              <a:gd name="connsiteX6" fmla="*/ 6253 w 10527"/>
              <a:gd name="connsiteY6" fmla="*/ 9308 h 10053"/>
              <a:gd name="connsiteX7" fmla="*/ 10527 w 10527"/>
              <a:gd name="connsiteY7" fmla="*/ 10053 h 10053"/>
              <a:gd name="connsiteX0" fmla="*/ 0 w 11768"/>
              <a:gd name="connsiteY0" fmla="*/ 106 h 10053"/>
              <a:gd name="connsiteX1" fmla="*/ 1874 w 11768"/>
              <a:gd name="connsiteY1" fmla="*/ 106 h 10053"/>
              <a:gd name="connsiteX2" fmla="*/ 3140 w 11768"/>
              <a:gd name="connsiteY2" fmla="*/ 782 h 10053"/>
              <a:gd name="connsiteX3" fmla="*/ 3773 w 11768"/>
              <a:gd name="connsiteY3" fmla="*/ 2150 h 10053"/>
              <a:gd name="connsiteX4" fmla="*/ 4380 w 11768"/>
              <a:gd name="connsiteY4" fmla="*/ 4542 h 10053"/>
              <a:gd name="connsiteX5" fmla="*/ 5014 w 11768"/>
              <a:gd name="connsiteY5" fmla="*/ 7940 h 10053"/>
              <a:gd name="connsiteX6" fmla="*/ 6253 w 11768"/>
              <a:gd name="connsiteY6" fmla="*/ 9308 h 10053"/>
              <a:gd name="connsiteX7" fmla="*/ 11768 w 11768"/>
              <a:gd name="connsiteY7" fmla="*/ 10053 h 10053"/>
              <a:gd name="connsiteX0" fmla="*/ 0 w 9894"/>
              <a:gd name="connsiteY0" fmla="*/ 0 h 9947"/>
              <a:gd name="connsiteX1" fmla="*/ 1266 w 9894"/>
              <a:gd name="connsiteY1" fmla="*/ 676 h 9947"/>
              <a:gd name="connsiteX2" fmla="*/ 1899 w 9894"/>
              <a:gd name="connsiteY2" fmla="*/ 2044 h 9947"/>
              <a:gd name="connsiteX3" fmla="*/ 2506 w 9894"/>
              <a:gd name="connsiteY3" fmla="*/ 4436 h 9947"/>
              <a:gd name="connsiteX4" fmla="*/ 3140 w 9894"/>
              <a:gd name="connsiteY4" fmla="*/ 7834 h 9947"/>
              <a:gd name="connsiteX5" fmla="*/ 4379 w 9894"/>
              <a:gd name="connsiteY5" fmla="*/ 9202 h 9947"/>
              <a:gd name="connsiteX6" fmla="*/ 9894 w 9894"/>
              <a:gd name="connsiteY6" fmla="*/ 9947 h 9947"/>
              <a:gd name="connsiteX0" fmla="*/ 0 w 10000"/>
              <a:gd name="connsiteY0" fmla="*/ 48 h 10048"/>
              <a:gd name="connsiteX1" fmla="*/ 336 w 10000"/>
              <a:gd name="connsiteY1" fmla="*/ 113 h 10048"/>
              <a:gd name="connsiteX2" fmla="*/ 1280 w 10000"/>
              <a:gd name="connsiteY2" fmla="*/ 728 h 10048"/>
              <a:gd name="connsiteX3" fmla="*/ 1919 w 10000"/>
              <a:gd name="connsiteY3" fmla="*/ 2103 h 10048"/>
              <a:gd name="connsiteX4" fmla="*/ 2533 w 10000"/>
              <a:gd name="connsiteY4" fmla="*/ 4508 h 10048"/>
              <a:gd name="connsiteX5" fmla="*/ 3174 w 10000"/>
              <a:gd name="connsiteY5" fmla="*/ 7924 h 10048"/>
              <a:gd name="connsiteX6" fmla="*/ 4426 w 10000"/>
              <a:gd name="connsiteY6" fmla="*/ 9299 h 10048"/>
              <a:gd name="connsiteX7" fmla="*/ 10000 w 10000"/>
              <a:gd name="connsiteY7" fmla="*/ 10048 h 10048"/>
              <a:gd name="connsiteX0" fmla="*/ 0 w 10000"/>
              <a:gd name="connsiteY0" fmla="*/ 0 h 10000"/>
              <a:gd name="connsiteX1" fmla="*/ 1280 w 10000"/>
              <a:gd name="connsiteY1" fmla="*/ 680 h 10000"/>
              <a:gd name="connsiteX2" fmla="*/ 1919 w 10000"/>
              <a:gd name="connsiteY2" fmla="*/ 2055 h 10000"/>
              <a:gd name="connsiteX3" fmla="*/ 2533 w 10000"/>
              <a:gd name="connsiteY3" fmla="*/ 4460 h 10000"/>
              <a:gd name="connsiteX4" fmla="*/ 3174 w 10000"/>
              <a:gd name="connsiteY4" fmla="*/ 7876 h 10000"/>
              <a:gd name="connsiteX5" fmla="*/ 4426 w 10000"/>
              <a:gd name="connsiteY5" fmla="*/ 9251 h 10000"/>
              <a:gd name="connsiteX6" fmla="*/ 10000 w 10000"/>
              <a:gd name="connsiteY6" fmla="*/ 10000 h 10000"/>
              <a:gd name="connsiteX0" fmla="*/ 2107 w 12107"/>
              <a:gd name="connsiteY0" fmla="*/ 48 h 10048"/>
              <a:gd name="connsiteX1" fmla="*/ 213 w 12107"/>
              <a:gd name="connsiteY1" fmla="*/ 113 h 10048"/>
              <a:gd name="connsiteX2" fmla="*/ 3387 w 12107"/>
              <a:gd name="connsiteY2" fmla="*/ 728 h 10048"/>
              <a:gd name="connsiteX3" fmla="*/ 4026 w 12107"/>
              <a:gd name="connsiteY3" fmla="*/ 2103 h 10048"/>
              <a:gd name="connsiteX4" fmla="*/ 4640 w 12107"/>
              <a:gd name="connsiteY4" fmla="*/ 4508 h 10048"/>
              <a:gd name="connsiteX5" fmla="*/ 5281 w 12107"/>
              <a:gd name="connsiteY5" fmla="*/ 7924 h 10048"/>
              <a:gd name="connsiteX6" fmla="*/ 6533 w 12107"/>
              <a:gd name="connsiteY6" fmla="*/ 9299 h 10048"/>
              <a:gd name="connsiteX7" fmla="*/ 12107 w 12107"/>
              <a:gd name="connsiteY7" fmla="*/ 10048 h 10048"/>
              <a:gd name="connsiteX0" fmla="*/ 0 w 11894"/>
              <a:gd name="connsiteY0" fmla="*/ 0 h 9935"/>
              <a:gd name="connsiteX1" fmla="*/ 3174 w 11894"/>
              <a:gd name="connsiteY1" fmla="*/ 615 h 9935"/>
              <a:gd name="connsiteX2" fmla="*/ 3813 w 11894"/>
              <a:gd name="connsiteY2" fmla="*/ 1990 h 9935"/>
              <a:gd name="connsiteX3" fmla="*/ 4427 w 11894"/>
              <a:gd name="connsiteY3" fmla="*/ 4395 h 9935"/>
              <a:gd name="connsiteX4" fmla="*/ 5068 w 11894"/>
              <a:gd name="connsiteY4" fmla="*/ 7811 h 9935"/>
              <a:gd name="connsiteX5" fmla="*/ 6320 w 11894"/>
              <a:gd name="connsiteY5" fmla="*/ 9186 h 9935"/>
              <a:gd name="connsiteX6" fmla="*/ 11894 w 11894"/>
              <a:gd name="connsiteY6" fmla="*/ 9935 h 9935"/>
              <a:gd name="connsiteX0" fmla="*/ 0 w 8750"/>
              <a:gd name="connsiteY0" fmla="*/ 0 h 10000"/>
              <a:gd name="connsiteX1" fmla="*/ 1419 w 8750"/>
              <a:gd name="connsiteY1" fmla="*/ 619 h 10000"/>
              <a:gd name="connsiteX2" fmla="*/ 1956 w 8750"/>
              <a:gd name="connsiteY2" fmla="*/ 2003 h 10000"/>
              <a:gd name="connsiteX3" fmla="*/ 2472 w 8750"/>
              <a:gd name="connsiteY3" fmla="*/ 4424 h 10000"/>
              <a:gd name="connsiteX4" fmla="*/ 3011 w 8750"/>
              <a:gd name="connsiteY4" fmla="*/ 7862 h 10000"/>
              <a:gd name="connsiteX5" fmla="*/ 4064 w 8750"/>
              <a:gd name="connsiteY5" fmla="*/ 9246 h 10000"/>
              <a:gd name="connsiteX6" fmla="*/ 8750 w 8750"/>
              <a:gd name="connsiteY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0" h="10000">
                <a:moveTo>
                  <a:pt x="0" y="0"/>
                </a:moveTo>
                <a:cubicBezTo>
                  <a:pt x="179" y="114"/>
                  <a:pt x="1174" y="296"/>
                  <a:pt x="1419" y="619"/>
                </a:cubicBezTo>
                <a:cubicBezTo>
                  <a:pt x="1641" y="953"/>
                  <a:pt x="1794" y="1365"/>
                  <a:pt x="1956" y="2003"/>
                </a:cubicBezTo>
                <a:cubicBezTo>
                  <a:pt x="2120" y="2643"/>
                  <a:pt x="2307" y="3449"/>
                  <a:pt x="2472" y="4424"/>
                </a:cubicBezTo>
                <a:cubicBezTo>
                  <a:pt x="2636" y="5397"/>
                  <a:pt x="2754" y="7054"/>
                  <a:pt x="3011" y="7862"/>
                </a:cubicBezTo>
                <a:cubicBezTo>
                  <a:pt x="3269" y="8668"/>
                  <a:pt x="3107" y="8890"/>
                  <a:pt x="4064" y="9246"/>
                </a:cubicBezTo>
                <a:cubicBezTo>
                  <a:pt x="5020" y="9602"/>
                  <a:pt x="7178" y="9764"/>
                  <a:pt x="8750" y="10000"/>
                </a:cubicBezTo>
              </a:path>
            </a:pathLst>
          </a:custGeom>
          <a:noFill/>
          <a:ln w="25400" cap="flat" cmpd="sng" algn="ctr">
            <a:solidFill>
              <a:schemeClr val="accent5"/>
            </a:solidFill>
            <a:prstDash val="solid"/>
            <a:headEnd/>
            <a:tailEnd/>
          </a:ln>
          <a:effectLst/>
        </p:spPr>
        <p:txBody>
          <a:bodyPr wrap="none" lIns="0" tIns="0" rIns="0" bIns="36000" anchor="b"/>
          <a:lstStyle/>
          <a:p>
            <a:pPr fontAlgn="base">
              <a:spcBef>
                <a:spcPct val="0"/>
              </a:spcBef>
              <a:spcAft>
                <a:spcPct val="0"/>
              </a:spcAft>
              <a:defRPr/>
            </a:pPr>
            <a:endParaRPr lang="en-US" sz="1600" kern="0" dirty="0">
              <a:solidFill>
                <a:srgbClr val="0070C0"/>
              </a:solidFill>
              <a:latin typeface="Arial"/>
            </a:endParaRPr>
          </a:p>
        </p:txBody>
      </p:sp>
      <p:sp>
        <p:nvSpPr>
          <p:cNvPr id="131" name="Text Box 5"/>
          <p:cNvSpPr txBox="1">
            <a:spLocks noChangeArrowheads="1"/>
          </p:cNvSpPr>
          <p:nvPr/>
        </p:nvSpPr>
        <p:spPr bwMode="auto">
          <a:xfrm rot="-5400000">
            <a:off x="-1722781" y="3850558"/>
            <a:ext cx="4251325" cy="212725"/>
          </a:xfrm>
          <a:prstGeom prst="rect">
            <a:avLst/>
          </a:prstGeom>
          <a:noFill/>
          <a:ln w="6350">
            <a:noFill/>
            <a:miter lim="800000"/>
            <a:headEnd/>
            <a:tailEnd/>
          </a:ln>
        </p:spPr>
        <p:txBody>
          <a:bodyPr wrap="none" lIns="0" tIns="0" rIns="0" bIns="0"/>
          <a:lstStyle/>
          <a:p>
            <a:pPr algn="r" defTabSz="757238" fontAlgn="base">
              <a:spcBef>
                <a:spcPct val="0"/>
              </a:spcBef>
              <a:spcAft>
                <a:spcPct val="0"/>
              </a:spcAft>
              <a:defRPr/>
            </a:pPr>
            <a:r>
              <a:rPr lang="en-US" sz="900" b="1" kern="0" dirty="0">
                <a:solidFill>
                  <a:srgbClr val="000000"/>
                </a:solidFill>
                <a:latin typeface="Arial" charset="0"/>
              </a:rPr>
              <a:t>Building Operational Costs </a:t>
            </a:r>
            <a:r>
              <a:rPr lang="en-US" sz="900" kern="0" dirty="0">
                <a:solidFill>
                  <a:srgbClr val="000000"/>
                </a:solidFill>
                <a:latin typeface="Arial" charset="0"/>
                <a:sym typeface="Wingdings 3" pitchFamily="18" charset="2"/>
              </a:rPr>
              <a:t></a:t>
            </a:r>
          </a:p>
        </p:txBody>
      </p:sp>
      <p:sp>
        <p:nvSpPr>
          <p:cNvPr id="132" name="Freeform 131"/>
          <p:cNvSpPr>
            <a:spLocks/>
          </p:cNvSpPr>
          <p:nvPr/>
        </p:nvSpPr>
        <p:spPr bwMode="auto">
          <a:xfrm>
            <a:off x="3558588" y="2185988"/>
            <a:ext cx="2395538" cy="1237628"/>
          </a:xfrm>
          <a:custGeom>
            <a:avLst/>
            <a:gdLst>
              <a:gd name="T0" fmla="*/ 0 w 2514600"/>
              <a:gd name="T1" fmla="*/ 2032000 h 2032000"/>
              <a:gd name="T2" fmla="*/ 558800 w 2514600"/>
              <a:gd name="T3" fmla="*/ 1758950 h 2032000"/>
              <a:gd name="T4" fmla="*/ 1631950 w 2514600"/>
              <a:gd name="T5" fmla="*/ 527050 h 2032000"/>
              <a:gd name="T6" fmla="*/ 2514600 w 2514600"/>
              <a:gd name="T7" fmla="*/ 0 h 2032000"/>
              <a:gd name="T8" fmla="*/ 0 60000 65536"/>
              <a:gd name="T9" fmla="*/ 0 60000 65536"/>
              <a:gd name="T10" fmla="*/ 0 60000 65536"/>
              <a:gd name="T11" fmla="*/ 0 60000 65536"/>
              <a:gd name="connsiteX0" fmla="*/ 0 w 2395538"/>
              <a:gd name="connsiteY0" fmla="*/ 1956704 h 1956704"/>
              <a:gd name="connsiteX1" fmla="*/ 558800 w 2395538"/>
              <a:gd name="connsiteY1" fmla="*/ 1683654 h 1956704"/>
              <a:gd name="connsiteX2" fmla="*/ 1631950 w 2395538"/>
              <a:gd name="connsiteY2" fmla="*/ 451754 h 1956704"/>
              <a:gd name="connsiteX3" fmla="*/ 2395538 w 2395538"/>
              <a:gd name="connsiteY3" fmla="*/ 0 h 1956704"/>
            </a:gdLst>
            <a:ahLst/>
            <a:cxnLst>
              <a:cxn ang="0">
                <a:pos x="connsiteX0" y="connsiteY0"/>
              </a:cxn>
              <a:cxn ang="0">
                <a:pos x="connsiteX1" y="connsiteY1"/>
              </a:cxn>
              <a:cxn ang="0">
                <a:pos x="connsiteX2" y="connsiteY2"/>
              </a:cxn>
              <a:cxn ang="0">
                <a:pos x="connsiteX3" y="connsiteY3"/>
              </a:cxn>
            </a:cxnLst>
            <a:rect l="l" t="t" r="r" b="b"/>
            <a:pathLst>
              <a:path w="2395538" h="1956704">
                <a:moveTo>
                  <a:pt x="0" y="1956704"/>
                </a:moveTo>
                <a:cubicBezTo>
                  <a:pt x="143404" y="1945591"/>
                  <a:pt x="286808" y="1934479"/>
                  <a:pt x="558800" y="1683654"/>
                </a:cubicBezTo>
                <a:cubicBezTo>
                  <a:pt x="830792" y="1432829"/>
                  <a:pt x="1325827" y="732363"/>
                  <a:pt x="1631950" y="451754"/>
                </a:cubicBezTo>
                <a:cubicBezTo>
                  <a:pt x="1938073" y="171145"/>
                  <a:pt x="2117196" y="116946"/>
                  <a:pt x="2395538" y="0"/>
                </a:cubicBezTo>
              </a:path>
            </a:pathLst>
          </a:custGeom>
          <a:noFill/>
          <a:ln w="25400">
            <a:solidFill>
              <a:schemeClr val="accent4"/>
            </a:solidFill>
            <a:prstDash val="dash"/>
            <a:round/>
            <a:headEnd/>
            <a:tailEnd/>
          </a:ln>
        </p:spPr>
        <p:txBody>
          <a:bodyPr lIns="36000" tIns="36000" rIns="36000" bIns="36000" anchor="ctr"/>
          <a:lstStyle/>
          <a:p>
            <a:pPr fontAlgn="base">
              <a:spcBef>
                <a:spcPct val="0"/>
              </a:spcBef>
              <a:spcAft>
                <a:spcPct val="0"/>
              </a:spcAft>
            </a:pPr>
            <a:endParaRPr lang="en-US" sz="1600" dirty="0">
              <a:solidFill>
                <a:srgbClr val="000000"/>
              </a:solidFill>
              <a:latin typeface="Arial" charset="0"/>
            </a:endParaRPr>
          </a:p>
        </p:txBody>
      </p:sp>
      <p:sp>
        <p:nvSpPr>
          <p:cNvPr id="133" name="Rectangle 132"/>
          <p:cNvSpPr/>
          <p:nvPr/>
        </p:nvSpPr>
        <p:spPr>
          <a:xfrm>
            <a:off x="523291" y="1374775"/>
            <a:ext cx="1559722" cy="215444"/>
          </a:xfrm>
          <a:prstGeom prst="rect">
            <a:avLst/>
          </a:prstGeom>
        </p:spPr>
        <p:txBody>
          <a:bodyPr wrap="none" lIns="0" tIns="0" rIns="0" bIns="0">
            <a:spAutoFit/>
          </a:bodyPr>
          <a:lstStyle/>
          <a:p>
            <a:pPr fontAlgn="base">
              <a:spcBef>
                <a:spcPct val="0"/>
              </a:spcBef>
              <a:spcAft>
                <a:spcPct val="0"/>
              </a:spcAft>
              <a:defRPr/>
            </a:pPr>
            <a:r>
              <a:rPr lang="en-US" sz="1400" b="1" kern="0" dirty="0">
                <a:solidFill>
                  <a:srgbClr val="000000"/>
                </a:solidFill>
                <a:latin typeface="Arial"/>
              </a:rPr>
              <a:t>Existing Buildings</a:t>
            </a:r>
          </a:p>
        </p:txBody>
      </p:sp>
      <p:sp>
        <p:nvSpPr>
          <p:cNvPr id="134" name="Text Box 6"/>
          <p:cNvSpPr txBox="1">
            <a:spLocks noChangeArrowheads="1"/>
          </p:cNvSpPr>
          <p:nvPr/>
        </p:nvSpPr>
        <p:spPr bwMode="auto">
          <a:xfrm>
            <a:off x="509244" y="5982893"/>
            <a:ext cx="5456237" cy="212499"/>
          </a:xfrm>
          <a:prstGeom prst="rect">
            <a:avLst/>
          </a:prstGeom>
          <a:noFill/>
          <a:ln w="6350">
            <a:noFill/>
            <a:miter lim="800000"/>
            <a:headEnd/>
            <a:tailEnd/>
          </a:ln>
        </p:spPr>
        <p:txBody>
          <a:bodyPr wrap="none" lIns="0" tIns="0" rIns="0" bIns="0" anchor="b"/>
          <a:lstStyle/>
          <a:p>
            <a:pPr algn="r" defTabSz="757238" fontAlgn="base">
              <a:spcBef>
                <a:spcPct val="0"/>
              </a:spcBef>
              <a:spcAft>
                <a:spcPct val="50000"/>
              </a:spcAft>
              <a:defRPr/>
            </a:pPr>
            <a:r>
              <a:rPr lang="en-US" sz="900" b="1" kern="0" dirty="0">
                <a:solidFill>
                  <a:srgbClr val="000000"/>
                </a:solidFill>
                <a:latin typeface="Arial" charset="0"/>
              </a:rPr>
              <a:t>Years of Operation </a:t>
            </a:r>
            <a:r>
              <a:rPr lang="en-US" sz="900" kern="0" dirty="0">
                <a:solidFill>
                  <a:srgbClr val="000000"/>
                </a:solidFill>
                <a:latin typeface="Arial" charset="0"/>
                <a:sym typeface="Wingdings 3" pitchFamily="18" charset="2"/>
              </a:rPr>
              <a:t></a:t>
            </a:r>
          </a:p>
        </p:txBody>
      </p:sp>
      <p:sp>
        <p:nvSpPr>
          <p:cNvPr id="58" name="Freeform 57"/>
          <p:cNvSpPr/>
          <p:nvPr/>
        </p:nvSpPr>
        <p:spPr bwMode="auto">
          <a:xfrm rot="21435779">
            <a:off x="2026769" y="2746558"/>
            <a:ext cx="1060404" cy="324291"/>
          </a:xfrm>
          <a:custGeom>
            <a:avLst/>
            <a:gdLst>
              <a:gd name="connsiteX0" fmla="*/ 0 w 2960483"/>
              <a:gd name="connsiteY0" fmla="*/ 131275 h 162962"/>
              <a:gd name="connsiteX1" fmla="*/ 0 w 2960483"/>
              <a:gd name="connsiteY1" fmla="*/ 0 h 162962"/>
              <a:gd name="connsiteX2" fmla="*/ 755964 w 2960483"/>
              <a:gd name="connsiteY2" fmla="*/ 36214 h 162962"/>
              <a:gd name="connsiteX3" fmla="*/ 2955956 w 2960483"/>
              <a:gd name="connsiteY3" fmla="*/ 40740 h 162962"/>
              <a:gd name="connsiteX4" fmla="*/ 2960483 w 2960483"/>
              <a:gd name="connsiteY4" fmla="*/ 162962 h 162962"/>
              <a:gd name="connsiteX5" fmla="*/ 751437 w 2960483"/>
              <a:gd name="connsiteY5" fmla="*/ 162962 h 162962"/>
              <a:gd name="connsiteX6" fmla="*/ 0 w 2960483"/>
              <a:gd name="connsiteY6" fmla="*/ 131275 h 162962"/>
              <a:gd name="connsiteX0" fmla="*/ 0 w 2960483"/>
              <a:gd name="connsiteY0" fmla="*/ 131275 h 162962"/>
              <a:gd name="connsiteX1" fmla="*/ 0 w 2960483"/>
              <a:gd name="connsiteY1" fmla="*/ 0 h 162962"/>
              <a:gd name="connsiteX2" fmla="*/ 755964 w 2960483"/>
              <a:gd name="connsiteY2" fmla="*/ 36214 h 162962"/>
              <a:gd name="connsiteX3" fmla="*/ 2955956 w 2960483"/>
              <a:gd name="connsiteY3" fmla="*/ 40740 h 162962"/>
              <a:gd name="connsiteX4" fmla="*/ 2960483 w 2960483"/>
              <a:gd name="connsiteY4" fmla="*/ 162962 h 162962"/>
              <a:gd name="connsiteX5" fmla="*/ 1692788 w 2960483"/>
              <a:gd name="connsiteY5" fmla="*/ 144016 h 162962"/>
              <a:gd name="connsiteX6" fmla="*/ 0 w 2960483"/>
              <a:gd name="connsiteY6" fmla="*/ 131275 h 162962"/>
              <a:gd name="connsiteX0" fmla="*/ 0 w 2960483"/>
              <a:gd name="connsiteY0" fmla="*/ 131275 h 180020"/>
              <a:gd name="connsiteX1" fmla="*/ 0 w 2960483"/>
              <a:gd name="connsiteY1" fmla="*/ 0 h 180020"/>
              <a:gd name="connsiteX2" fmla="*/ 755964 w 2960483"/>
              <a:gd name="connsiteY2" fmla="*/ 36214 h 180020"/>
              <a:gd name="connsiteX3" fmla="*/ 2955956 w 2960483"/>
              <a:gd name="connsiteY3" fmla="*/ 40740 h 180020"/>
              <a:gd name="connsiteX4" fmla="*/ 2960483 w 2960483"/>
              <a:gd name="connsiteY4" fmla="*/ 162962 h 180020"/>
              <a:gd name="connsiteX5" fmla="*/ 1692788 w 2960483"/>
              <a:gd name="connsiteY5" fmla="*/ 180020 h 180020"/>
              <a:gd name="connsiteX6" fmla="*/ 0 w 2960483"/>
              <a:gd name="connsiteY6" fmla="*/ 131275 h 180020"/>
              <a:gd name="connsiteX0" fmla="*/ 0 w 2960483"/>
              <a:gd name="connsiteY0" fmla="*/ 131275 h 180020"/>
              <a:gd name="connsiteX1" fmla="*/ 0 w 2960483"/>
              <a:gd name="connsiteY1" fmla="*/ 0 h 180020"/>
              <a:gd name="connsiteX2" fmla="*/ 755964 w 2960483"/>
              <a:gd name="connsiteY2" fmla="*/ 36214 h 180020"/>
              <a:gd name="connsiteX3" fmla="*/ 2955956 w 2960483"/>
              <a:gd name="connsiteY3" fmla="*/ 40740 h 180020"/>
              <a:gd name="connsiteX4" fmla="*/ 2960483 w 2960483"/>
              <a:gd name="connsiteY4" fmla="*/ 162962 h 180020"/>
              <a:gd name="connsiteX5" fmla="*/ 1692788 w 2960483"/>
              <a:gd name="connsiteY5" fmla="*/ 180020 h 180020"/>
              <a:gd name="connsiteX6" fmla="*/ 828692 w 2960483"/>
              <a:gd name="connsiteY6" fmla="*/ 180020 h 180020"/>
              <a:gd name="connsiteX7" fmla="*/ 0 w 2960483"/>
              <a:gd name="connsiteY7" fmla="*/ 131275 h 180020"/>
              <a:gd name="connsiteX0" fmla="*/ 0 w 2955956"/>
              <a:gd name="connsiteY0" fmla="*/ 131275 h 180020"/>
              <a:gd name="connsiteX1" fmla="*/ 0 w 2955956"/>
              <a:gd name="connsiteY1" fmla="*/ 0 h 180020"/>
              <a:gd name="connsiteX2" fmla="*/ 755964 w 2955956"/>
              <a:gd name="connsiteY2" fmla="*/ 36214 h 180020"/>
              <a:gd name="connsiteX3" fmla="*/ 2955956 w 2955956"/>
              <a:gd name="connsiteY3" fmla="*/ 40740 h 180020"/>
              <a:gd name="connsiteX4" fmla="*/ 2952928 w 2955956"/>
              <a:gd name="connsiteY4" fmla="*/ 180020 h 180020"/>
              <a:gd name="connsiteX5" fmla="*/ 1692788 w 2955956"/>
              <a:gd name="connsiteY5" fmla="*/ 180020 h 180020"/>
              <a:gd name="connsiteX6" fmla="*/ 828692 w 2955956"/>
              <a:gd name="connsiteY6" fmla="*/ 180020 h 180020"/>
              <a:gd name="connsiteX7" fmla="*/ 0 w 2955956"/>
              <a:gd name="connsiteY7" fmla="*/ 131275 h 180020"/>
              <a:gd name="connsiteX0" fmla="*/ 600 w 2955956"/>
              <a:gd name="connsiteY0" fmla="*/ 144016 h 180020"/>
              <a:gd name="connsiteX1" fmla="*/ 0 w 2955956"/>
              <a:gd name="connsiteY1" fmla="*/ 0 h 180020"/>
              <a:gd name="connsiteX2" fmla="*/ 755964 w 2955956"/>
              <a:gd name="connsiteY2" fmla="*/ 36214 h 180020"/>
              <a:gd name="connsiteX3" fmla="*/ 2955956 w 2955956"/>
              <a:gd name="connsiteY3" fmla="*/ 40740 h 180020"/>
              <a:gd name="connsiteX4" fmla="*/ 2952928 w 2955956"/>
              <a:gd name="connsiteY4" fmla="*/ 180020 h 180020"/>
              <a:gd name="connsiteX5" fmla="*/ 1692788 w 2955956"/>
              <a:gd name="connsiteY5" fmla="*/ 180020 h 180020"/>
              <a:gd name="connsiteX6" fmla="*/ 828692 w 2955956"/>
              <a:gd name="connsiteY6" fmla="*/ 180020 h 180020"/>
              <a:gd name="connsiteX7" fmla="*/ 600 w 2955956"/>
              <a:gd name="connsiteY7" fmla="*/ 144016 h 180020"/>
              <a:gd name="connsiteX0" fmla="*/ 600 w 2955956"/>
              <a:gd name="connsiteY0" fmla="*/ 144016 h 180020"/>
              <a:gd name="connsiteX1" fmla="*/ 0 w 2955956"/>
              <a:gd name="connsiteY1" fmla="*/ 0 h 180020"/>
              <a:gd name="connsiteX2" fmla="*/ 755964 w 2955956"/>
              <a:gd name="connsiteY2" fmla="*/ 36214 h 180020"/>
              <a:gd name="connsiteX3" fmla="*/ 2955956 w 2955956"/>
              <a:gd name="connsiteY3" fmla="*/ 40740 h 180020"/>
              <a:gd name="connsiteX4" fmla="*/ 2952928 w 2955956"/>
              <a:gd name="connsiteY4" fmla="*/ 180020 h 180020"/>
              <a:gd name="connsiteX5" fmla="*/ 1692788 w 2955956"/>
              <a:gd name="connsiteY5" fmla="*/ 180020 h 180020"/>
              <a:gd name="connsiteX6" fmla="*/ 766359 w 2955956"/>
              <a:gd name="connsiteY6" fmla="*/ 150017 h 180020"/>
              <a:gd name="connsiteX7" fmla="*/ 600 w 2955956"/>
              <a:gd name="connsiteY7" fmla="*/ 144016 h 180020"/>
              <a:gd name="connsiteX0" fmla="*/ 600 w 2955956"/>
              <a:gd name="connsiteY0" fmla="*/ 144016 h 180020"/>
              <a:gd name="connsiteX1" fmla="*/ 0 w 2955956"/>
              <a:gd name="connsiteY1" fmla="*/ 0 h 180020"/>
              <a:gd name="connsiteX2" fmla="*/ 755964 w 2955956"/>
              <a:gd name="connsiteY2" fmla="*/ 36214 h 180020"/>
              <a:gd name="connsiteX3" fmla="*/ 2955956 w 2955956"/>
              <a:gd name="connsiteY3" fmla="*/ 40740 h 180020"/>
              <a:gd name="connsiteX4" fmla="*/ 2952928 w 2955956"/>
              <a:gd name="connsiteY4" fmla="*/ 180020 h 180020"/>
              <a:gd name="connsiteX5" fmla="*/ 1861157 w 2955956"/>
              <a:gd name="connsiteY5" fmla="*/ 150017 h 180020"/>
              <a:gd name="connsiteX6" fmla="*/ 766359 w 2955956"/>
              <a:gd name="connsiteY6" fmla="*/ 150017 h 180020"/>
              <a:gd name="connsiteX7" fmla="*/ 600 w 2955956"/>
              <a:gd name="connsiteY7" fmla="*/ 144016 h 180020"/>
              <a:gd name="connsiteX0" fmla="*/ 600 w 2955956"/>
              <a:gd name="connsiteY0" fmla="*/ 144016 h 180020"/>
              <a:gd name="connsiteX1" fmla="*/ 0 w 2955956"/>
              <a:gd name="connsiteY1" fmla="*/ 0 h 180020"/>
              <a:gd name="connsiteX2" fmla="*/ 738989 w 2955956"/>
              <a:gd name="connsiteY2" fmla="*/ 30003 h 180020"/>
              <a:gd name="connsiteX3" fmla="*/ 2955956 w 2955956"/>
              <a:gd name="connsiteY3" fmla="*/ 40740 h 180020"/>
              <a:gd name="connsiteX4" fmla="*/ 2952928 w 2955956"/>
              <a:gd name="connsiteY4" fmla="*/ 180020 h 180020"/>
              <a:gd name="connsiteX5" fmla="*/ 1861157 w 2955956"/>
              <a:gd name="connsiteY5" fmla="*/ 150017 h 180020"/>
              <a:gd name="connsiteX6" fmla="*/ 766359 w 2955956"/>
              <a:gd name="connsiteY6" fmla="*/ 150017 h 180020"/>
              <a:gd name="connsiteX7" fmla="*/ 600 w 2955956"/>
              <a:gd name="connsiteY7" fmla="*/ 144016 h 180020"/>
              <a:gd name="connsiteX0" fmla="*/ 600 w 2956965"/>
              <a:gd name="connsiteY0" fmla="*/ 144016 h 150017"/>
              <a:gd name="connsiteX1" fmla="*/ 0 w 2956965"/>
              <a:gd name="connsiteY1" fmla="*/ 0 h 150017"/>
              <a:gd name="connsiteX2" fmla="*/ 738989 w 2956965"/>
              <a:gd name="connsiteY2" fmla="*/ 30003 h 150017"/>
              <a:gd name="connsiteX3" fmla="*/ 2955956 w 2956965"/>
              <a:gd name="connsiteY3" fmla="*/ 40740 h 150017"/>
              <a:gd name="connsiteX4" fmla="*/ 2955956 w 2956965"/>
              <a:gd name="connsiteY4" fmla="*/ 150017 h 150017"/>
              <a:gd name="connsiteX5" fmla="*/ 1861157 w 2956965"/>
              <a:gd name="connsiteY5" fmla="*/ 150017 h 150017"/>
              <a:gd name="connsiteX6" fmla="*/ 766359 w 2956965"/>
              <a:gd name="connsiteY6" fmla="*/ 150017 h 150017"/>
              <a:gd name="connsiteX7" fmla="*/ 600 w 2956965"/>
              <a:gd name="connsiteY7" fmla="*/ 144016 h 150017"/>
              <a:gd name="connsiteX0" fmla="*/ 600 w 2956965"/>
              <a:gd name="connsiteY0" fmla="*/ 114013 h 120014"/>
              <a:gd name="connsiteX1" fmla="*/ 0 w 2956965"/>
              <a:gd name="connsiteY1" fmla="*/ 0 h 120014"/>
              <a:gd name="connsiteX2" fmla="*/ 738989 w 2956965"/>
              <a:gd name="connsiteY2" fmla="*/ 0 h 120014"/>
              <a:gd name="connsiteX3" fmla="*/ 2955956 w 2956965"/>
              <a:gd name="connsiteY3" fmla="*/ 10737 h 120014"/>
              <a:gd name="connsiteX4" fmla="*/ 2955956 w 2956965"/>
              <a:gd name="connsiteY4" fmla="*/ 120014 h 120014"/>
              <a:gd name="connsiteX5" fmla="*/ 1861157 w 2956965"/>
              <a:gd name="connsiteY5" fmla="*/ 120014 h 120014"/>
              <a:gd name="connsiteX6" fmla="*/ 766359 w 2956965"/>
              <a:gd name="connsiteY6" fmla="*/ 120014 h 120014"/>
              <a:gd name="connsiteX7" fmla="*/ 600 w 2956965"/>
              <a:gd name="connsiteY7" fmla="*/ 114013 h 120014"/>
              <a:gd name="connsiteX0" fmla="*/ 600 w 2957974"/>
              <a:gd name="connsiteY0" fmla="*/ 114013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861157 w 2957974"/>
              <a:gd name="connsiteY5" fmla="*/ 120014 h 120014"/>
              <a:gd name="connsiteX6" fmla="*/ 766359 w 2957974"/>
              <a:gd name="connsiteY6" fmla="*/ 120014 h 120014"/>
              <a:gd name="connsiteX7" fmla="*/ 600 w 2957974"/>
              <a:gd name="connsiteY7" fmla="*/ 114013 h 120014"/>
              <a:gd name="connsiteX0" fmla="*/ 600 w 2957974"/>
              <a:gd name="connsiteY0" fmla="*/ 114013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66359 w 2957974"/>
              <a:gd name="connsiteY6" fmla="*/ 120014 h 120014"/>
              <a:gd name="connsiteX7" fmla="*/ 600 w 2957974"/>
              <a:gd name="connsiteY7" fmla="*/ 114013 h 120014"/>
              <a:gd name="connsiteX0" fmla="*/ 600 w 2957974"/>
              <a:gd name="connsiteY0" fmla="*/ 114013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66359 w 2957974"/>
              <a:gd name="connsiteY6" fmla="*/ 120014 h 120014"/>
              <a:gd name="connsiteX7" fmla="*/ 600 w 2957974"/>
              <a:gd name="connsiteY7" fmla="*/ 114013 h 120014"/>
              <a:gd name="connsiteX0" fmla="*/ 600 w 2957974"/>
              <a:gd name="connsiteY0" fmla="*/ 114013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71414 w 2957974"/>
              <a:gd name="connsiteY6" fmla="*/ 120014 h 120014"/>
              <a:gd name="connsiteX7" fmla="*/ 600 w 2957974"/>
              <a:gd name="connsiteY7" fmla="*/ 114013 h 120014"/>
              <a:gd name="connsiteX0" fmla="*/ 43 w 2957974"/>
              <a:gd name="connsiteY0" fmla="*/ 120014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71414 w 2957974"/>
              <a:gd name="connsiteY6" fmla="*/ 120014 h 120014"/>
              <a:gd name="connsiteX7" fmla="*/ 43 w 2957974"/>
              <a:gd name="connsiteY7" fmla="*/ 120014 h 120014"/>
              <a:gd name="connsiteX0" fmla="*/ 43 w 2957974"/>
              <a:gd name="connsiteY0" fmla="*/ 90011 h 120014"/>
              <a:gd name="connsiteX1" fmla="*/ 0 w 2957974"/>
              <a:gd name="connsiteY1" fmla="*/ 0 h 120014"/>
              <a:gd name="connsiteX2" fmla="*/ 738989 w 2957974"/>
              <a:gd name="connsiteY2" fmla="*/ 0 h 120014"/>
              <a:gd name="connsiteX3" fmla="*/ 2955956 w 2957974"/>
              <a:gd name="connsiteY3" fmla="*/ 10737 h 120014"/>
              <a:gd name="connsiteX4" fmla="*/ 2956965 w 2957974"/>
              <a:gd name="connsiteY4" fmla="*/ 120014 h 120014"/>
              <a:gd name="connsiteX5" fmla="*/ 1971324 w 2957974"/>
              <a:gd name="connsiteY5" fmla="*/ 120014 h 120014"/>
              <a:gd name="connsiteX6" fmla="*/ 771414 w 2957974"/>
              <a:gd name="connsiteY6" fmla="*/ 120014 h 120014"/>
              <a:gd name="connsiteX7" fmla="*/ 43 w 2957974"/>
              <a:gd name="connsiteY7" fmla="*/ 90011 h 120014"/>
              <a:gd name="connsiteX0" fmla="*/ 14 w 2957945"/>
              <a:gd name="connsiteY0" fmla="*/ 120015 h 150018"/>
              <a:gd name="connsiteX1" fmla="*/ 14 w 2957945"/>
              <a:gd name="connsiteY1" fmla="*/ 0 h 150018"/>
              <a:gd name="connsiteX2" fmla="*/ 738960 w 2957945"/>
              <a:gd name="connsiteY2" fmla="*/ 30004 h 150018"/>
              <a:gd name="connsiteX3" fmla="*/ 2955927 w 2957945"/>
              <a:gd name="connsiteY3" fmla="*/ 40741 h 150018"/>
              <a:gd name="connsiteX4" fmla="*/ 2956936 w 2957945"/>
              <a:gd name="connsiteY4" fmla="*/ 150018 h 150018"/>
              <a:gd name="connsiteX5" fmla="*/ 1971295 w 2957945"/>
              <a:gd name="connsiteY5" fmla="*/ 150018 h 150018"/>
              <a:gd name="connsiteX6" fmla="*/ 771385 w 2957945"/>
              <a:gd name="connsiteY6" fmla="*/ 150018 h 150018"/>
              <a:gd name="connsiteX7" fmla="*/ 14 w 2957945"/>
              <a:gd name="connsiteY7" fmla="*/ 120015 h 150018"/>
              <a:gd name="connsiteX0" fmla="*/ 14 w 2957945"/>
              <a:gd name="connsiteY0" fmla="*/ 120015 h 150018"/>
              <a:gd name="connsiteX1" fmla="*/ 14 w 2957945"/>
              <a:gd name="connsiteY1" fmla="*/ 0 h 150018"/>
              <a:gd name="connsiteX2" fmla="*/ 738960 w 2957945"/>
              <a:gd name="connsiteY2" fmla="*/ 30004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71385 w 2957945"/>
              <a:gd name="connsiteY6" fmla="*/ 150018 h 150018"/>
              <a:gd name="connsiteX7" fmla="*/ 14 w 2957945"/>
              <a:gd name="connsiteY7" fmla="*/ 120015 h 150018"/>
              <a:gd name="connsiteX0" fmla="*/ 14 w 2957945"/>
              <a:gd name="connsiteY0" fmla="*/ 120015 h 150018"/>
              <a:gd name="connsiteX1" fmla="*/ 14 w 2957945"/>
              <a:gd name="connsiteY1" fmla="*/ 0 h 150018"/>
              <a:gd name="connsiteX2" fmla="*/ 738960 w 2957945"/>
              <a:gd name="connsiteY2" fmla="*/ 30004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71385 w 2957945"/>
              <a:gd name="connsiteY6" fmla="*/ 150018 h 150018"/>
              <a:gd name="connsiteX7" fmla="*/ 14 w 2957945"/>
              <a:gd name="connsiteY7" fmla="*/ 120015 h 150018"/>
              <a:gd name="connsiteX0" fmla="*/ 14 w 2957945"/>
              <a:gd name="connsiteY0" fmla="*/ 120015 h 150018"/>
              <a:gd name="connsiteX1" fmla="*/ 14 w 2957945"/>
              <a:gd name="connsiteY1" fmla="*/ 0 h 150018"/>
              <a:gd name="connsiteX2" fmla="*/ 738960 w 2957945"/>
              <a:gd name="connsiteY2" fmla="*/ 30004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75426 w 2957945"/>
              <a:gd name="connsiteY6" fmla="*/ 137113 h 150018"/>
              <a:gd name="connsiteX7" fmla="*/ 14 w 2957945"/>
              <a:gd name="connsiteY7" fmla="*/ 120015 h 150018"/>
              <a:gd name="connsiteX0" fmla="*/ 14 w 2957945"/>
              <a:gd name="connsiteY0" fmla="*/ 120015 h 150018"/>
              <a:gd name="connsiteX1" fmla="*/ 14 w 2957945"/>
              <a:gd name="connsiteY1" fmla="*/ 0 h 150018"/>
              <a:gd name="connsiteX2" fmla="*/ 736166 w 2957945"/>
              <a:gd name="connsiteY2" fmla="*/ 22061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75426 w 2957945"/>
              <a:gd name="connsiteY6" fmla="*/ 137113 h 150018"/>
              <a:gd name="connsiteX7" fmla="*/ 14 w 2957945"/>
              <a:gd name="connsiteY7" fmla="*/ 120015 h 150018"/>
              <a:gd name="connsiteX0" fmla="*/ 14 w 2957945"/>
              <a:gd name="connsiteY0" fmla="*/ 120015 h 150018"/>
              <a:gd name="connsiteX1" fmla="*/ 14 w 2957945"/>
              <a:gd name="connsiteY1" fmla="*/ 0 h 150018"/>
              <a:gd name="connsiteX2" fmla="*/ 736166 w 2957945"/>
              <a:gd name="connsiteY2" fmla="*/ 22061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66578 w 2957945"/>
              <a:gd name="connsiteY6" fmla="*/ 121103 h 150018"/>
              <a:gd name="connsiteX7" fmla="*/ 14 w 2957945"/>
              <a:gd name="connsiteY7" fmla="*/ 120015 h 150018"/>
              <a:gd name="connsiteX0" fmla="*/ 14 w 2957945"/>
              <a:gd name="connsiteY0" fmla="*/ 120015 h 150018"/>
              <a:gd name="connsiteX1" fmla="*/ 14 w 2957945"/>
              <a:gd name="connsiteY1" fmla="*/ 0 h 150018"/>
              <a:gd name="connsiteX2" fmla="*/ 702510 w 2957945"/>
              <a:gd name="connsiteY2" fmla="*/ 10980 h 150018"/>
              <a:gd name="connsiteX3" fmla="*/ 2956936 w 2957945"/>
              <a:gd name="connsiteY3" fmla="*/ 30004 h 150018"/>
              <a:gd name="connsiteX4" fmla="*/ 2956936 w 2957945"/>
              <a:gd name="connsiteY4" fmla="*/ 150018 h 150018"/>
              <a:gd name="connsiteX5" fmla="*/ 1971295 w 2957945"/>
              <a:gd name="connsiteY5" fmla="*/ 150018 h 150018"/>
              <a:gd name="connsiteX6" fmla="*/ 766578 w 2957945"/>
              <a:gd name="connsiteY6" fmla="*/ 121103 h 150018"/>
              <a:gd name="connsiteX7" fmla="*/ 14 w 2957945"/>
              <a:gd name="connsiteY7" fmla="*/ 120015 h 150018"/>
              <a:gd name="connsiteX0" fmla="*/ 14 w 2957945"/>
              <a:gd name="connsiteY0" fmla="*/ 120015 h 150018"/>
              <a:gd name="connsiteX1" fmla="*/ 14 w 2957945"/>
              <a:gd name="connsiteY1" fmla="*/ 0 h 150018"/>
              <a:gd name="connsiteX2" fmla="*/ 702510 w 2957945"/>
              <a:gd name="connsiteY2" fmla="*/ 10980 h 150018"/>
              <a:gd name="connsiteX3" fmla="*/ 2956936 w 2957945"/>
              <a:gd name="connsiteY3" fmla="*/ 30004 h 150018"/>
              <a:gd name="connsiteX4" fmla="*/ 2956936 w 2957945"/>
              <a:gd name="connsiteY4" fmla="*/ 150018 h 150018"/>
              <a:gd name="connsiteX5" fmla="*/ 1972526 w 2957945"/>
              <a:gd name="connsiteY5" fmla="*/ 140246 h 150018"/>
              <a:gd name="connsiteX6" fmla="*/ 766578 w 2957945"/>
              <a:gd name="connsiteY6" fmla="*/ 121103 h 150018"/>
              <a:gd name="connsiteX7" fmla="*/ 14 w 2957945"/>
              <a:gd name="connsiteY7" fmla="*/ 120015 h 150018"/>
              <a:gd name="connsiteX0" fmla="*/ 14 w 2957945"/>
              <a:gd name="connsiteY0" fmla="*/ 120015 h 150018"/>
              <a:gd name="connsiteX1" fmla="*/ 14 w 2957945"/>
              <a:gd name="connsiteY1" fmla="*/ 0 h 150018"/>
              <a:gd name="connsiteX2" fmla="*/ 702510 w 2957945"/>
              <a:gd name="connsiteY2" fmla="*/ 10980 h 150018"/>
              <a:gd name="connsiteX3" fmla="*/ 2956936 w 2957945"/>
              <a:gd name="connsiteY3" fmla="*/ 30004 h 150018"/>
              <a:gd name="connsiteX4" fmla="*/ 2956936 w 2957945"/>
              <a:gd name="connsiteY4" fmla="*/ 150018 h 150018"/>
              <a:gd name="connsiteX5" fmla="*/ 1972526 w 2957945"/>
              <a:gd name="connsiteY5" fmla="*/ 140246 h 150018"/>
              <a:gd name="connsiteX6" fmla="*/ 1409070 w 2957945"/>
              <a:gd name="connsiteY6" fmla="*/ 97509 h 150018"/>
              <a:gd name="connsiteX7" fmla="*/ 14 w 2957945"/>
              <a:gd name="connsiteY7" fmla="*/ 120015 h 150018"/>
              <a:gd name="connsiteX0" fmla="*/ 14 w 2957945"/>
              <a:gd name="connsiteY0" fmla="*/ 120015 h 150018"/>
              <a:gd name="connsiteX1" fmla="*/ 14 w 2957945"/>
              <a:gd name="connsiteY1" fmla="*/ 0 h 150018"/>
              <a:gd name="connsiteX2" fmla="*/ 702510 w 2957945"/>
              <a:gd name="connsiteY2" fmla="*/ 10980 h 150018"/>
              <a:gd name="connsiteX3" fmla="*/ 2956936 w 2957945"/>
              <a:gd name="connsiteY3" fmla="*/ 30004 h 150018"/>
              <a:gd name="connsiteX4" fmla="*/ 2956936 w 2957945"/>
              <a:gd name="connsiteY4" fmla="*/ 150018 h 150018"/>
              <a:gd name="connsiteX5" fmla="*/ 1972526 w 2957945"/>
              <a:gd name="connsiteY5" fmla="*/ 140246 h 150018"/>
              <a:gd name="connsiteX6" fmla="*/ 1463211 w 2957945"/>
              <a:gd name="connsiteY6" fmla="*/ 118082 h 150018"/>
              <a:gd name="connsiteX7" fmla="*/ 14 w 2957945"/>
              <a:gd name="connsiteY7" fmla="*/ 120015 h 150018"/>
              <a:gd name="connsiteX0" fmla="*/ 1325417 w 2957932"/>
              <a:gd name="connsiteY0" fmla="*/ 79436 h 150018"/>
              <a:gd name="connsiteX1" fmla="*/ 1 w 2957932"/>
              <a:gd name="connsiteY1" fmla="*/ 0 h 150018"/>
              <a:gd name="connsiteX2" fmla="*/ 702497 w 2957932"/>
              <a:gd name="connsiteY2" fmla="*/ 10980 h 150018"/>
              <a:gd name="connsiteX3" fmla="*/ 2956923 w 2957932"/>
              <a:gd name="connsiteY3" fmla="*/ 30004 h 150018"/>
              <a:gd name="connsiteX4" fmla="*/ 2956923 w 2957932"/>
              <a:gd name="connsiteY4" fmla="*/ 150018 h 150018"/>
              <a:gd name="connsiteX5" fmla="*/ 1972513 w 2957932"/>
              <a:gd name="connsiteY5" fmla="*/ 140246 h 150018"/>
              <a:gd name="connsiteX6" fmla="*/ 1463198 w 2957932"/>
              <a:gd name="connsiteY6" fmla="*/ 118082 h 150018"/>
              <a:gd name="connsiteX7" fmla="*/ 1325417 w 2957932"/>
              <a:gd name="connsiteY7" fmla="*/ 79436 h 150018"/>
              <a:gd name="connsiteX0" fmla="*/ 1325417 w 2957932"/>
              <a:gd name="connsiteY0" fmla="*/ 377655 h 448237"/>
              <a:gd name="connsiteX1" fmla="*/ 1 w 2957932"/>
              <a:gd name="connsiteY1" fmla="*/ 298219 h 448237"/>
              <a:gd name="connsiteX2" fmla="*/ 1798692 w 2957932"/>
              <a:gd name="connsiteY2" fmla="*/ 0 h 448237"/>
              <a:gd name="connsiteX3" fmla="*/ 2956923 w 2957932"/>
              <a:gd name="connsiteY3" fmla="*/ 328223 h 448237"/>
              <a:gd name="connsiteX4" fmla="*/ 2956923 w 2957932"/>
              <a:gd name="connsiteY4" fmla="*/ 448237 h 448237"/>
              <a:gd name="connsiteX5" fmla="*/ 1972513 w 2957932"/>
              <a:gd name="connsiteY5" fmla="*/ 438465 h 448237"/>
              <a:gd name="connsiteX6" fmla="*/ 1463198 w 2957932"/>
              <a:gd name="connsiteY6" fmla="*/ 416301 h 448237"/>
              <a:gd name="connsiteX7" fmla="*/ 1325417 w 2957932"/>
              <a:gd name="connsiteY7" fmla="*/ 377655 h 448237"/>
              <a:gd name="connsiteX0" fmla="*/ 15 w 1632530"/>
              <a:gd name="connsiteY0" fmla="*/ 377655 h 448237"/>
              <a:gd name="connsiteX1" fmla="*/ 21051 w 1632530"/>
              <a:gd name="connsiteY1" fmla="*/ 336381 h 448237"/>
              <a:gd name="connsiteX2" fmla="*/ 473290 w 1632530"/>
              <a:gd name="connsiteY2" fmla="*/ 0 h 448237"/>
              <a:gd name="connsiteX3" fmla="*/ 1631521 w 1632530"/>
              <a:gd name="connsiteY3" fmla="*/ 328223 h 448237"/>
              <a:gd name="connsiteX4" fmla="*/ 1631521 w 1632530"/>
              <a:gd name="connsiteY4" fmla="*/ 448237 h 448237"/>
              <a:gd name="connsiteX5" fmla="*/ 647111 w 1632530"/>
              <a:gd name="connsiteY5" fmla="*/ 438465 h 448237"/>
              <a:gd name="connsiteX6" fmla="*/ 137796 w 1632530"/>
              <a:gd name="connsiteY6" fmla="*/ 416301 h 448237"/>
              <a:gd name="connsiteX7" fmla="*/ 15 w 1632530"/>
              <a:gd name="connsiteY7" fmla="*/ 377655 h 448237"/>
              <a:gd name="connsiteX0" fmla="*/ 44133 w 1676648"/>
              <a:gd name="connsiteY0" fmla="*/ 377655 h 448237"/>
              <a:gd name="connsiteX1" fmla="*/ 0 w 1676648"/>
              <a:gd name="connsiteY1" fmla="*/ 321485 h 448237"/>
              <a:gd name="connsiteX2" fmla="*/ 517408 w 1676648"/>
              <a:gd name="connsiteY2" fmla="*/ 0 h 448237"/>
              <a:gd name="connsiteX3" fmla="*/ 1675639 w 1676648"/>
              <a:gd name="connsiteY3" fmla="*/ 328223 h 448237"/>
              <a:gd name="connsiteX4" fmla="*/ 1675639 w 1676648"/>
              <a:gd name="connsiteY4" fmla="*/ 448237 h 448237"/>
              <a:gd name="connsiteX5" fmla="*/ 691229 w 1676648"/>
              <a:gd name="connsiteY5" fmla="*/ 438465 h 448237"/>
              <a:gd name="connsiteX6" fmla="*/ 181914 w 1676648"/>
              <a:gd name="connsiteY6" fmla="*/ 416301 h 448237"/>
              <a:gd name="connsiteX7" fmla="*/ 44133 w 1676648"/>
              <a:gd name="connsiteY7" fmla="*/ 377655 h 448237"/>
              <a:gd name="connsiteX0" fmla="*/ 198021 w 1830536"/>
              <a:gd name="connsiteY0" fmla="*/ 84248 h 154830"/>
              <a:gd name="connsiteX1" fmla="*/ 153888 w 1830536"/>
              <a:gd name="connsiteY1" fmla="*/ 28078 h 154830"/>
              <a:gd name="connsiteX2" fmla="*/ 0 w 1830536"/>
              <a:gd name="connsiteY2" fmla="*/ 0 h 154830"/>
              <a:gd name="connsiteX3" fmla="*/ 1829527 w 1830536"/>
              <a:gd name="connsiteY3" fmla="*/ 34816 h 154830"/>
              <a:gd name="connsiteX4" fmla="*/ 1829527 w 1830536"/>
              <a:gd name="connsiteY4" fmla="*/ 154830 h 154830"/>
              <a:gd name="connsiteX5" fmla="*/ 845117 w 1830536"/>
              <a:gd name="connsiteY5" fmla="*/ 145058 h 154830"/>
              <a:gd name="connsiteX6" fmla="*/ 335802 w 1830536"/>
              <a:gd name="connsiteY6" fmla="*/ 122894 h 154830"/>
              <a:gd name="connsiteX7" fmla="*/ 198021 w 1830536"/>
              <a:gd name="connsiteY7" fmla="*/ 84248 h 154830"/>
              <a:gd name="connsiteX0" fmla="*/ 198021 w 1830536"/>
              <a:gd name="connsiteY0" fmla="*/ 84248 h 154830"/>
              <a:gd name="connsiteX1" fmla="*/ 153888 w 1830536"/>
              <a:gd name="connsiteY1" fmla="*/ 28078 h 154830"/>
              <a:gd name="connsiteX2" fmla="*/ 0 w 1830536"/>
              <a:gd name="connsiteY2" fmla="*/ 0 h 154830"/>
              <a:gd name="connsiteX3" fmla="*/ 303177 w 1830536"/>
              <a:gd name="connsiteY3" fmla="*/ 5864 h 154830"/>
              <a:gd name="connsiteX4" fmla="*/ 1829527 w 1830536"/>
              <a:gd name="connsiteY4" fmla="*/ 34816 h 154830"/>
              <a:gd name="connsiteX5" fmla="*/ 1829527 w 1830536"/>
              <a:gd name="connsiteY5" fmla="*/ 154830 h 154830"/>
              <a:gd name="connsiteX6" fmla="*/ 845117 w 1830536"/>
              <a:gd name="connsiteY6" fmla="*/ 145058 h 154830"/>
              <a:gd name="connsiteX7" fmla="*/ 335802 w 1830536"/>
              <a:gd name="connsiteY7" fmla="*/ 122894 h 154830"/>
              <a:gd name="connsiteX8" fmla="*/ 198021 w 1830536"/>
              <a:gd name="connsiteY8" fmla="*/ 84248 h 154830"/>
              <a:gd name="connsiteX0" fmla="*/ 661551 w 2294066"/>
              <a:gd name="connsiteY0" fmla="*/ 92306 h 162888"/>
              <a:gd name="connsiteX1" fmla="*/ 617418 w 2294066"/>
              <a:gd name="connsiteY1" fmla="*/ 36136 h 162888"/>
              <a:gd name="connsiteX2" fmla="*/ 463530 w 2294066"/>
              <a:gd name="connsiteY2" fmla="*/ 8058 h 162888"/>
              <a:gd name="connsiteX3" fmla="*/ 766707 w 2294066"/>
              <a:gd name="connsiteY3" fmla="*/ 13922 h 162888"/>
              <a:gd name="connsiteX4" fmla="*/ 0 w 2294066"/>
              <a:gd name="connsiteY4" fmla="*/ 0 h 162888"/>
              <a:gd name="connsiteX5" fmla="*/ 2293057 w 2294066"/>
              <a:gd name="connsiteY5" fmla="*/ 42874 h 162888"/>
              <a:gd name="connsiteX6" fmla="*/ 2293057 w 2294066"/>
              <a:gd name="connsiteY6" fmla="*/ 162888 h 162888"/>
              <a:gd name="connsiteX7" fmla="*/ 1308647 w 2294066"/>
              <a:gd name="connsiteY7" fmla="*/ 153116 h 162888"/>
              <a:gd name="connsiteX8" fmla="*/ 799332 w 2294066"/>
              <a:gd name="connsiteY8" fmla="*/ 130952 h 162888"/>
              <a:gd name="connsiteX9" fmla="*/ 661551 w 2294066"/>
              <a:gd name="connsiteY9" fmla="*/ 92306 h 162888"/>
              <a:gd name="connsiteX0" fmla="*/ 661551 w 2294066"/>
              <a:gd name="connsiteY0" fmla="*/ 92306 h 162888"/>
              <a:gd name="connsiteX1" fmla="*/ 617418 w 2294066"/>
              <a:gd name="connsiteY1" fmla="*/ 36136 h 162888"/>
              <a:gd name="connsiteX2" fmla="*/ 463530 w 2294066"/>
              <a:gd name="connsiteY2" fmla="*/ 8058 h 162888"/>
              <a:gd name="connsiteX3" fmla="*/ 766707 w 2294066"/>
              <a:gd name="connsiteY3" fmla="*/ 13922 h 162888"/>
              <a:gd name="connsiteX4" fmla="*/ 0 w 2294066"/>
              <a:gd name="connsiteY4" fmla="*/ 0 h 162888"/>
              <a:gd name="connsiteX5" fmla="*/ 838501 w 2294066"/>
              <a:gd name="connsiteY5" fmla="*/ 17185 h 162888"/>
              <a:gd name="connsiteX6" fmla="*/ 2293057 w 2294066"/>
              <a:gd name="connsiteY6" fmla="*/ 42874 h 162888"/>
              <a:gd name="connsiteX7" fmla="*/ 2293057 w 2294066"/>
              <a:gd name="connsiteY7" fmla="*/ 162888 h 162888"/>
              <a:gd name="connsiteX8" fmla="*/ 1308647 w 2294066"/>
              <a:gd name="connsiteY8" fmla="*/ 153116 h 162888"/>
              <a:gd name="connsiteX9" fmla="*/ 799332 w 2294066"/>
              <a:gd name="connsiteY9" fmla="*/ 130952 h 162888"/>
              <a:gd name="connsiteX10" fmla="*/ 661551 w 2294066"/>
              <a:gd name="connsiteY10" fmla="*/ 92306 h 162888"/>
              <a:gd name="connsiteX0" fmla="*/ 661551 w 2294066"/>
              <a:gd name="connsiteY0" fmla="*/ 176443 h 247025"/>
              <a:gd name="connsiteX1" fmla="*/ 617418 w 2294066"/>
              <a:gd name="connsiteY1" fmla="*/ 120273 h 247025"/>
              <a:gd name="connsiteX2" fmla="*/ 463530 w 2294066"/>
              <a:gd name="connsiteY2" fmla="*/ 92195 h 247025"/>
              <a:gd name="connsiteX3" fmla="*/ 766707 w 2294066"/>
              <a:gd name="connsiteY3" fmla="*/ 98059 h 247025"/>
              <a:gd name="connsiteX4" fmla="*/ 0 w 2294066"/>
              <a:gd name="connsiteY4" fmla="*/ 84137 h 247025"/>
              <a:gd name="connsiteX5" fmla="*/ 5431 w 2294066"/>
              <a:gd name="connsiteY5" fmla="*/ 0 h 247025"/>
              <a:gd name="connsiteX6" fmla="*/ 2293057 w 2294066"/>
              <a:gd name="connsiteY6" fmla="*/ 127011 h 247025"/>
              <a:gd name="connsiteX7" fmla="*/ 2293057 w 2294066"/>
              <a:gd name="connsiteY7" fmla="*/ 247025 h 247025"/>
              <a:gd name="connsiteX8" fmla="*/ 1308647 w 2294066"/>
              <a:gd name="connsiteY8" fmla="*/ 237253 h 247025"/>
              <a:gd name="connsiteX9" fmla="*/ 799332 w 2294066"/>
              <a:gd name="connsiteY9" fmla="*/ 215089 h 247025"/>
              <a:gd name="connsiteX10" fmla="*/ 661551 w 2294066"/>
              <a:gd name="connsiteY10" fmla="*/ 176443 h 247025"/>
              <a:gd name="connsiteX0" fmla="*/ 668606 w 2301121"/>
              <a:gd name="connsiteY0" fmla="*/ 200178 h 270760"/>
              <a:gd name="connsiteX1" fmla="*/ 624473 w 2301121"/>
              <a:gd name="connsiteY1" fmla="*/ 144008 h 270760"/>
              <a:gd name="connsiteX2" fmla="*/ 470585 w 2301121"/>
              <a:gd name="connsiteY2" fmla="*/ 115930 h 270760"/>
              <a:gd name="connsiteX3" fmla="*/ 773762 w 2301121"/>
              <a:gd name="connsiteY3" fmla="*/ 121794 h 270760"/>
              <a:gd name="connsiteX4" fmla="*/ 7055 w 2301121"/>
              <a:gd name="connsiteY4" fmla="*/ 107872 h 270760"/>
              <a:gd name="connsiteX5" fmla="*/ 1 w 2301121"/>
              <a:gd name="connsiteY5" fmla="*/ 0 h 270760"/>
              <a:gd name="connsiteX6" fmla="*/ 2300112 w 2301121"/>
              <a:gd name="connsiteY6" fmla="*/ 150746 h 270760"/>
              <a:gd name="connsiteX7" fmla="*/ 2300112 w 2301121"/>
              <a:gd name="connsiteY7" fmla="*/ 270760 h 270760"/>
              <a:gd name="connsiteX8" fmla="*/ 1315702 w 2301121"/>
              <a:gd name="connsiteY8" fmla="*/ 260988 h 270760"/>
              <a:gd name="connsiteX9" fmla="*/ 806387 w 2301121"/>
              <a:gd name="connsiteY9" fmla="*/ 238824 h 270760"/>
              <a:gd name="connsiteX10" fmla="*/ 668606 w 2301121"/>
              <a:gd name="connsiteY10" fmla="*/ 200178 h 270760"/>
              <a:gd name="connsiteX0" fmla="*/ 661551 w 2294066"/>
              <a:gd name="connsiteY0" fmla="*/ 219069 h 289651"/>
              <a:gd name="connsiteX1" fmla="*/ 617418 w 2294066"/>
              <a:gd name="connsiteY1" fmla="*/ 162899 h 289651"/>
              <a:gd name="connsiteX2" fmla="*/ 463530 w 2294066"/>
              <a:gd name="connsiteY2" fmla="*/ 134821 h 289651"/>
              <a:gd name="connsiteX3" fmla="*/ 766707 w 2294066"/>
              <a:gd name="connsiteY3" fmla="*/ 140685 h 289651"/>
              <a:gd name="connsiteX4" fmla="*/ 0 w 2294066"/>
              <a:gd name="connsiteY4" fmla="*/ 126763 h 289651"/>
              <a:gd name="connsiteX5" fmla="*/ 31424 w 2294066"/>
              <a:gd name="connsiteY5" fmla="*/ 0 h 289651"/>
              <a:gd name="connsiteX6" fmla="*/ 2293057 w 2294066"/>
              <a:gd name="connsiteY6" fmla="*/ 169637 h 289651"/>
              <a:gd name="connsiteX7" fmla="*/ 2293057 w 2294066"/>
              <a:gd name="connsiteY7" fmla="*/ 289651 h 289651"/>
              <a:gd name="connsiteX8" fmla="*/ 1308647 w 2294066"/>
              <a:gd name="connsiteY8" fmla="*/ 279879 h 289651"/>
              <a:gd name="connsiteX9" fmla="*/ 799332 w 2294066"/>
              <a:gd name="connsiteY9" fmla="*/ 257715 h 289651"/>
              <a:gd name="connsiteX10" fmla="*/ 661551 w 2294066"/>
              <a:gd name="connsiteY10" fmla="*/ 219069 h 289651"/>
              <a:gd name="connsiteX0" fmla="*/ 661551 w 2294066"/>
              <a:gd name="connsiteY0" fmla="*/ 219536 h 290118"/>
              <a:gd name="connsiteX1" fmla="*/ 617418 w 2294066"/>
              <a:gd name="connsiteY1" fmla="*/ 163366 h 290118"/>
              <a:gd name="connsiteX2" fmla="*/ 463530 w 2294066"/>
              <a:gd name="connsiteY2" fmla="*/ 135288 h 290118"/>
              <a:gd name="connsiteX3" fmla="*/ 766707 w 2294066"/>
              <a:gd name="connsiteY3" fmla="*/ 141152 h 290118"/>
              <a:gd name="connsiteX4" fmla="*/ 0 w 2294066"/>
              <a:gd name="connsiteY4" fmla="*/ 127230 h 290118"/>
              <a:gd name="connsiteX5" fmla="*/ 5697 w 2294066"/>
              <a:gd name="connsiteY5" fmla="*/ 0 h 290118"/>
              <a:gd name="connsiteX6" fmla="*/ 2293057 w 2294066"/>
              <a:gd name="connsiteY6" fmla="*/ 170104 h 290118"/>
              <a:gd name="connsiteX7" fmla="*/ 2293057 w 2294066"/>
              <a:gd name="connsiteY7" fmla="*/ 290118 h 290118"/>
              <a:gd name="connsiteX8" fmla="*/ 1308647 w 2294066"/>
              <a:gd name="connsiteY8" fmla="*/ 280346 h 290118"/>
              <a:gd name="connsiteX9" fmla="*/ 799332 w 2294066"/>
              <a:gd name="connsiteY9" fmla="*/ 258182 h 290118"/>
              <a:gd name="connsiteX10" fmla="*/ 661551 w 2294066"/>
              <a:gd name="connsiteY10"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766707 w 2294066"/>
              <a:gd name="connsiteY3" fmla="*/ 141152 h 290118"/>
              <a:gd name="connsiteX4" fmla="*/ 0 w 2294066"/>
              <a:gd name="connsiteY4" fmla="*/ 127230 h 290118"/>
              <a:gd name="connsiteX5" fmla="*/ 5697 w 2294066"/>
              <a:gd name="connsiteY5" fmla="*/ 0 h 290118"/>
              <a:gd name="connsiteX6" fmla="*/ 583470 w 2294066"/>
              <a:gd name="connsiteY6" fmla="*/ 39878 h 290118"/>
              <a:gd name="connsiteX7" fmla="*/ 2293057 w 2294066"/>
              <a:gd name="connsiteY7" fmla="*/ 170104 h 290118"/>
              <a:gd name="connsiteX8" fmla="*/ 2293057 w 2294066"/>
              <a:gd name="connsiteY8" fmla="*/ 290118 h 290118"/>
              <a:gd name="connsiteX9" fmla="*/ 1308647 w 2294066"/>
              <a:gd name="connsiteY9" fmla="*/ 280346 h 290118"/>
              <a:gd name="connsiteX10" fmla="*/ 799332 w 2294066"/>
              <a:gd name="connsiteY10" fmla="*/ 258182 h 290118"/>
              <a:gd name="connsiteX11" fmla="*/ 661551 w 2294066"/>
              <a:gd name="connsiteY11"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766707 w 2294066"/>
              <a:gd name="connsiteY3" fmla="*/ 141152 h 290118"/>
              <a:gd name="connsiteX4" fmla="*/ 0 w 2294066"/>
              <a:gd name="connsiteY4" fmla="*/ 127230 h 290118"/>
              <a:gd name="connsiteX5" fmla="*/ 5697 w 2294066"/>
              <a:gd name="connsiteY5" fmla="*/ 0 h 290118"/>
              <a:gd name="connsiteX6" fmla="*/ 584946 w 2294066"/>
              <a:gd name="connsiteY6" fmla="*/ 28151 h 290118"/>
              <a:gd name="connsiteX7" fmla="*/ 2293057 w 2294066"/>
              <a:gd name="connsiteY7" fmla="*/ 170104 h 290118"/>
              <a:gd name="connsiteX8" fmla="*/ 2293057 w 2294066"/>
              <a:gd name="connsiteY8" fmla="*/ 290118 h 290118"/>
              <a:gd name="connsiteX9" fmla="*/ 1308647 w 2294066"/>
              <a:gd name="connsiteY9" fmla="*/ 280346 h 290118"/>
              <a:gd name="connsiteX10" fmla="*/ 799332 w 2294066"/>
              <a:gd name="connsiteY10" fmla="*/ 258182 h 290118"/>
              <a:gd name="connsiteX11" fmla="*/ 661551 w 2294066"/>
              <a:gd name="connsiteY11"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766707 w 2294066"/>
              <a:gd name="connsiteY3" fmla="*/ 141152 h 290118"/>
              <a:gd name="connsiteX4" fmla="*/ 0 w 2294066"/>
              <a:gd name="connsiteY4" fmla="*/ 127230 h 290118"/>
              <a:gd name="connsiteX5" fmla="*/ 5697 w 2294066"/>
              <a:gd name="connsiteY5" fmla="*/ 0 h 290118"/>
              <a:gd name="connsiteX6" fmla="*/ 584946 w 2294066"/>
              <a:gd name="connsiteY6" fmla="*/ 28151 h 290118"/>
              <a:gd name="connsiteX7" fmla="*/ 732941 w 2294066"/>
              <a:gd name="connsiteY7" fmla="*/ 40633 h 290118"/>
              <a:gd name="connsiteX8" fmla="*/ 2293057 w 2294066"/>
              <a:gd name="connsiteY8" fmla="*/ 170104 h 290118"/>
              <a:gd name="connsiteX9" fmla="*/ 2293057 w 2294066"/>
              <a:gd name="connsiteY9" fmla="*/ 290118 h 290118"/>
              <a:gd name="connsiteX10" fmla="*/ 1308647 w 2294066"/>
              <a:gd name="connsiteY10" fmla="*/ 280346 h 290118"/>
              <a:gd name="connsiteX11" fmla="*/ 799332 w 2294066"/>
              <a:gd name="connsiteY11" fmla="*/ 258182 h 290118"/>
              <a:gd name="connsiteX12" fmla="*/ 661551 w 2294066"/>
              <a:gd name="connsiteY12"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2941 w 2294066"/>
              <a:gd name="connsiteY6" fmla="*/ 40633 h 290118"/>
              <a:gd name="connsiteX7" fmla="*/ 2293057 w 2294066"/>
              <a:gd name="connsiteY7" fmla="*/ 170104 h 290118"/>
              <a:gd name="connsiteX8" fmla="*/ 2293057 w 2294066"/>
              <a:gd name="connsiteY8" fmla="*/ 290118 h 290118"/>
              <a:gd name="connsiteX9" fmla="*/ 1308647 w 2294066"/>
              <a:gd name="connsiteY9" fmla="*/ 280346 h 290118"/>
              <a:gd name="connsiteX10" fmla="*/ 799332 w 2294066"/>
              <a:gd name="connsiteY10" fmla="*/ 258182 h 290118"/>
              <a:gd name="connsiteX11" fmla="*/ 661551 w 2294066"/>
              <a:gd name="connsiteY11"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2293057 w 2294066"/>
              <a:gd name="connsiteY7" fmla="*/ 170104 h 290118"/>
              <a:gd name="connsiteX8" fmla="*/ 2293057 w 2294066"/>
              <a:gd name="connsiteY8" fmla="*/ 290118 h 290118"/>
              <a:gd name="connsiteX9" fmla="*/ 1308647 w 2294066"/>
              <a:gd name="connsiteY9" fmla="*/ 280346 h 290118"/>
              <a:gd name="connsiteX10" fmla="*/ 799332 w 2294066"/>
              <a:gd name="connsiteY10" fmla="*/ 258182 h 290118"/>
              <a:gd name="connsiteX11" fmla="*/ 661551 w 2294066"/>
              <a:gd name="connsiteY11"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55908 w 2294066"/>
              <a:gd name="connsiteY7" fmla="*/ 72107 h 290118"/>
              <a:gd name="connsiteX8" fmla="*/ 2293057 w 2294066"/>
              <a:gd name="connsiteY8" fmla="*/ 170104 h 290118"/>
              <a:gd name="connsiteX9" fmla="*/ 2293057 w 2294066"/>
              <a:gd name="connsiteY9" fmla="*/ 290118 h 290118"/>
              <a:gd name="connsiteX10" fmla="*/ 1308647 w 2294066"/>
              <a:gd name="connsiteY10" fmla="*/ 280346 h 290118"/>
              <a:gd name="connsiteX11" fmla="*/ 799332 w 2294066"/>
              <a:gd name="connsiteY11" fmla="*/ 258182 h 290118"/>
              <a:gd name="connsiteX12" fmla="*/ 661551 w 2294066"/>
              <a:gd name="connsiteY12"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29175 w 2294066"/>
              <a:gd name="connsiteY7" fmla="*/ 120595 h 290118"/>
              <a:gd name="connsiteX8" fmla="*/ 2293057 w 2294066"/>
              <a:gd name="connsiteY8" fmla="*/ 170104 h 290118"/>
              <a:gd name="connsiteX9" fmla="*/ 2293057 w 2294066"/>
              <a:gd name="connsiteY9" fmla="*/ 290118 h 290118"/>
              <a:gd name="connsiteX10" fmla="*/ 1308647 w 2294066"/>
              <a:gd name="connsiteY10" fmla="*/ 280346 h 290118"/>
              <a:gd name="connsiteX11" fmla="*/ 799332 w 2294066"/>
              <a:gd name="connsiteY11" fmla="*/ 258182 h 290118"/>
              <a:gd name="connsiteX12" fmla="*/ 661551 w 2294066"/>
              <a:gd name="connsiteY12"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33088 w 2294066"/>
              <a:gd name="connsiteY7" fmla="*/ 130461 h 290118"/>
              <a:gd name="connsiteX8" fmla="*/ 2293057 w 2294066"/>
              <a:gd name="connsiteY8" fmla="*/ 170104 h 290118"/>
              <a:gd name="connsiteX9" fmla="*/ 2293057 w 2294066"/>
              <a:gd name="connsiteY9" fmla="*/ 290118 h 290118"/>
              <a:gd name="connsiteX10" fmla="*/ 1308647 w 2294066"/>
              <a:gd name="connsiteY10" fmla="*/ 280346 h 290118"/>
              <a:gd name="connsiteX11" fmla="*/ 799332 w 2294066"/>
              <a:gd name="connsiteY11" fmla="*/ 258182 h 290118"/>
              <a:gd name="connsiteX12" fmla="*/ 661551 w 2294066"/>
              <a:gd name="connsiteY12"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14721 w 2294066"/>
              <a:gd name="connsiteY7" fmla="*/ 112497 h 290118"/>
              <a:gd name="connsiteX8" fmla="*/ 2293057 w 2294066"/>
              <a:gd name="connsiteY8" fmla="*/ 170104 h 290118"/>
              <a:gd name="connsiteX9" fmla="*/ 2293057 w 2294066"/>
              <a:gd name="connsiteY9" fmla="*/ 290118 h 290118"/>
              <a:gd name="connsiteX10" fmla="*/ 1308647 w 2294066"/>
              <a:gd name="connsiteY10" fmla="*/ 280346 h 290118"/>
              <a:gd name="connsiteX11" fmla="*/ 799332 w 2294066"/>
              <a:gd name="connsiteY11" fmla="*/ 258182 h 290118"/>
              <a:gd name="connsiteX12" fmla="*/ 661551 w 2294066"/>
              <a:gd name="connsiteY12"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14721 w 2294066"/>
              <a:gd name="connsiteY7" fmla="*/ 112497 h 290118"/>
              <a:gd name="connsiteX8" fmla="*/ 1058308 w 2294066"/>
              <a:gd name="connsiteY8" fmla="*/ 119022 h 290118"/>
              <a:gd name="connsiteX9" fmla="*/ 2293057 w 2294066"/>
              <a:gd name="connsiteY9" fmla="*/ 170104 h 290118"/>
              <a:gd name="connsiteX10" fmla="*/ 2293057 w 2294066"/>
              <a:gd name="connsiteY10" fmla="*/ 290118 h 290118"/>
              <a:gd name="connsiteX11" fmla="*/ 1308647 w 2294066"/>
              <a:gd name="connsiteY11" fmla="*/ 280346 h 290118"/>
              <a:gd name="connsiteX12" fmla="*/ 799332 w 2294066"/>
              <a:gd name="connsiteY12" fmla="*/ 258182 h 290118"/>
              <a:gd name="connsiteX13" fmla="*/ 661551 w 2294066"/>
              <a:gd name="connsiteY13"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14721 w 2294066"/>
              <a:gd name="connsiteY7" fmla="*/ 112497 h 290118"/>
              <a:gd name="connsiteX8" fmla="*/ 1075694 w 2294066"/>
              <a:gd name="connsiteY8" fmla="*/ 144804 h 290118"/>
              <a:gd name="connsiteX9" fmla="*/ 2293057 w 2294066"/>
              <a:gd name="connsiteY9" fmla="*/ 170104 h 290118"/>
              <a:gd name="connsiteX10" fmla="*/ 2293057 w 2294066"/>
              <a:gd name="connsiteY10" fmla="*/ 290118 h 290118"/>
              <a:gd name="connsiteX11" fmla="*/ 1308647 w 2294066"/>
              <a:gd name="connsiteY11" fmla="*/ 280346 h 290118"/>
              <a:gd name="connsiteX12" fmla="*/ 799332 w 2294066"/>
              <a:gd name="connsiteY12" fmla="*/ 258182 h 290118"/>
              <a:gd name="connsiteX13" fmla="*/ 661551 w 2294066"/>
              <a:gd name="connsiteY13"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03201 w 2294066"/>
              <a:gd name="connsiteY7" fmla="*/ 122082 h 290118"/>
              <a:gd name="connsiteX8" fmla="*/ 1075694 w 2294066"/>
              <a:gd name="connsiteY8" fmla="*/ 144804 h 290118"/>
              <a:gd name="connsiteX9" fmla="*/ 2293057 w 2294066"/>
              <a:gd name="connsiteY9" fmla="*/ 170104 h 290118"/>
              <a:gd name="connsiteX10" fmla="*/ 2293057 w 2294066"/>
              <a:gd name="connsiteY10" fmla="*/ 290118 h 290118"/>
              <a:gd name="connsiteX11" fmla="*/ 1308647 w 2294066"/>
              <a:gd name="connsiteY11" fmla="*/ 280346 h 290118"/>
              <a:gd name="connsiteX12" fmla="*/ 799332 w 2294066"/>
              <a:gd name="connsiteY12" fmla="*/ 258182 h 290118"/>
              <a:gd name="connsiteX13" fmla="*/ 661551 w 2294066"/>
              <a:gd name="connsiteY13"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03201 w 2294066"/>
              <a:gd name="connsiteY7" fmla="*/ 122082 h 290118"/>
              <a:gd name="connsiteX8" fmla="*/ 1075694 w 2294066"/>
              <a:gd name="connsiteY8" fmla="*/ 144804 h 290118"/>
              <a:gd name="connsiteX9" fmla="*/ 1307498 w 2294066"/>
              <a:gd name="connsiteY9" fmla="*/ 147055 h 290118"/>
              <a:gd name="connsiteX10" fmla="*/ 2293057 w 2294066"/>
              <a:gd name="connsiteY10" fmla="*/ 170104 h 290118"/>
              <a:gd name="connsiteX11" fmla="*/ 2293057 w 2294066"/>
              <a:gd name="connsiteY11" fmla="*/ 290118 h 290118"/>
              <a:gd name="connsiteX12" fmla="*/ 1308647 w 2294066"/>
              <a:gd name="connsiteY12" fmla="*/ 280346 h 290118"/>
              <a:gd name="connsiteX13" fmla="*/ 799332 w 2294066"/>
              <a:gd name="connsiteY13" fmla="*/ 258182 h 290118"/>
              <a:gd name="connsiteX14" fmla="*/ 661551 w 2294066"/>
              <a:gd name="connsiteY14" fmla="*/ 219536 h 290118"/>
              <a:gd name="connsiteX0" fmla="*/ 661551 w 2294066"/>
              <a:gd name="connsiteY0" fmla="*/ 219536 h 290118"/>
              <a:gd name="connsiteX1" fmla="*/ 617418 w 2294066"/>
              <a:gd name="connsiteY1" fmla="*/ 163366 h 290118"/>
              <a:gd name="connsiteX2" fmla="*/ 463530 w 2294066"/>
              <a:gd name="connsiteY2" fmla="*/ 135288 h 290118"/>
              <a:gd name="connsiteX3" fmla="*/ 0 w 2294066"/>
              <a:gd name="connsiteY3" fmla="*/ 127230 h 290118"/>
              <a:gd name="connsiteX4" fmla="*/ 5697 w 2294066"/>
              <a:gd name="connsiteY4" fmla="*/ 0 h 290118"/>
              <a:gd name="connsiteX5" fmla="*/ 584946 w 2294066"/>
              <a:gd name="connsiteY5" fmla="*/ 28151 h 290118"/>
              <a:gd name="connsiteX6" fmla="*/ 736118 w 2294066"/>
              <a:gd name="connsiteY6" fmla="*/ 56363 h 290118"/>
              <a:gd name="connsiteX7" fmla="*/ 903201 w 2294066"/>
              <a:gd name="connsiteY7" fmla="*/ 122082 h 290118"/>
              <a:gd name="connsiteX8" fmla="*/ 1075694 w 2294066"/>
              <a:gd name="connsiteY8" fmla="*/ 144804 h 290118"/>
              <a:gd name="connsiteX9" fmla="*/ 1326850 w 2294066"/>
              <a:gd name="connsiteY9" fmla="*/ 157202 h 290118"/>
              <a:gd name="connsiteX10" fmla="*/ 2293057 w 2294066"/>
              <a:gd name="connsiteY10" fmla="*/ 170104 h 290118"/>
              <a:gd name="connsiteX11" fmla="*/ 2293057 w 2294066"/>
              <a:gd name="connsiteY11" fmla="*/ 290118 h 290118"/>
              <a:gd name="connsiteX12" fmla="*/ 1308647 w 2294066"/>
              <a:gd name="connsiteY12" fmla="*/ 280346 h 290118"/>
              <a:gd name="connsiteX13" fmla="*/ 799332 w 2294066"/>
              <a:gd name="connsiteY13" fmla="*/ 258182 h 290118"/>
              <a:gd name="connsiteX14" fmla="*/ 661551 w 2294066"/>
              <a:gd name="connsiteY14" fmla="*/ 219536 h 290118"/>
              <a:gd name="connsiteX0" fmla="*/ 661551 w 2294066"/>
              <a:gd name="connsiteY0" fmla="*/ 195895 h 266477"/>
              <a:gd name="connsiteX1" fmla="*/ 617418 w 2294066"/>
              <a:gd name="connsiteY1" fmla="*/ 139725 h 266477"/>
              <a:gd name="connsiteX2" fmla="*/ 463530 w 2294066"/>
              <a:gd name="connsiteY2" fmla="*/ 111647 h 266477"/>
              <a:gd name="connsiteX3" fmla="*/ 0 w 2294066"/>
              <a:gd name="connsiteY3" fmla="*/ 103589 h 266477"/>
              <a:gd name="connsiteX4" fmla="*/ 13034 w 2294066"/>
              <a:gd name="connsiteY4" fmla="*/ 0 h 266477"/>
              <a:gd name="connsiteX5" fmla="*/ 584946 w 2294066"/>
              <a:gd name="connsiteY5" fmla="*/ 4510 h 266477"/>
              <a:gd name="connsiteX6" fmla="*/ 736118 w 2294066"/>
              <a:gd name="connsiteY6" fmla="*/ 32722 h 266477"/>
              <a:gd name="connsiteX7" fmla="*/ 903201 w 2294066"/>
              <a:gd name="connsiteY7" fmla="*/ 98441 h 266477"/>
              <a:gd name="connsiteX8" fmla="*/ 1075694 w 2294066"/>
              <a:gd name="connsiteY8" fmla="*/ 121163 h 266477"/>
              <a:gd name="connsiteX9" fmla="*/ 1326850 w 2294066"/>
              <a:gd name="connsiteY9" fmla="*/ 133561 h 266477"/>
              <a:gd name="connsiteX10" fmla="*/ 2293057 w 2294066"/>
              <a:gd name="connsiteY10" fmla="*/ 146463 h 266477"/>
              <a:gd name="connsiteX11" fmla="*/ 2293057 w 2294066"/>
              <a:gd name="connsiteY11" fmla="*/ 266477 h 266477"/>
              <a:gd name="connsiteX12" fmla="*/ 1308647 w 2294066"/>
              <a:gd name="connsiteY12" fmla="*/ 256705 h 266477"/>
              <a:gd name="connsiteX13" fmla="*/ 799332 w 2294066"/>
              <a:gd name="connsiteY13" fmla="*/ 234541 h 266477"/>
              <a:gd name="connsiteX14" fmla="*/ 661551 w 2294066"/>
              <a:gd name="connsiteY14" fmla="*/ 195895 h 266477"/>
              <a:gd name="connsiteX0" fmla="*/ 661551 w 2294066"/>
              <a:gd name="connsiteY0" fmla="*/ 195895 h 266477"/>
              <a:gd name="connsiteX1" fmla="*/ 617418 w 2294066"/>
              <a:gd name="connsiteY1" fmla="*/ 139725 h 266477"/>
              <a:gd name="connsiteX2" fmla="*/ 463530 w 2294066"/>
              <a:gd name="connsiteY2" fmla="*/ 111647 h 266477"/>
              <a:gd name="connsiteX3" fmla="*/ 0 w 2294066"/>
              <a:gd name="connsiteY3" fmla="*/ 103589 h 266477"/>
              <a:gd name="connsiteX4" fmla="*/ 13034 w 2294066"/>
              <a:gd name="connsiteY4" fmla="*/ 0 h 266477"/>
              <a:gd name="connsiteX5" fmla="*/ 496484 w 2294066"/>
              <a:gd name="connsiteY5" fmla="*/ 10740 h 266477"/>
              <a:gd name="connsiteX6" fmla="*/ 736118 w 2294066"/>
              <a:gd name="connsiteY6" fmla="*/ 32722 h 266477"/>
              <a:gd name="connsiteX7" fmla="*/ 903201 w 2294066"/>
              <a:gd name="connsiteY7" fmla="*/ 98441 h 266477"/>
              <a:gd name="connsiteX8" fmla="*/ 1075694 w 2294066"/>
              <a:gd name="connsiteY8" fmla="*/ 121163 h 266477"/>
              <a:gd name="connsiteX9" fmla="*/ 1326850 w 2294066"/>
              <a:gd name="connsiteY9" fmla="*/ 133561 h 266477"/>
              <a:gd name="connsiteX10" fmla="*/ 2293057 w 2294066"/>
              <a:gd name="connsiteY10" fmla="*/ 146463 h 266477"/>
              <a:gd name="connsiteX11" fmla="*/ 2293057 w 2294066"/>
              <a:gd name="connsiteY11" fmla="*/ 266477 h 266477"/>
              <a:gd name="connsiteX12" fmla="*/ 1308647 w 2294066"/>
              <a:gd name="connsiteY12" fmla="*/ 256705 h 266477"/>
              <a:gd name="connsiteX13" fmla="*/ 799332 w 2294066"/>
              <a:gd name="connsiteY13" fmla="*/ 234541 h 266477"/>
              <a:gd name="connsiteX14" fmla="*/ 661551 w 2294066"/>
              <a:gd name="connsiteY14" fmla="*/ 195895 h 266477"/>
              <a:gd name="connsiteX0" fmla="*/ 661551 w 2294066"/>
              <a:gd name="connsiteY0" fmla="*/ 195895 h 266477"/>
              <a:gd name="connsiteX1" fmla="*/ 617418 w 2294066"/>
              <a:gd name="connsiteY1" fmla="*/ 139725 h 266477"/>
              <a:gd name="connsiteX2" fmla="*/ 463530 w 2294066"/>
              <a:gd name="connsiteY2" fmla="*/ 111647 h 266477"/>
              <a:gd name="connsiteX3" fmla="*/ 0 w 2294066"/>
              <a:gd name="connsiteY3" fmla="*/ 103589 h 266477"/>
              <a:gd name="connsiteX4" fmla="*/ 13034 w 2294066"/>
              <a:gd name="connsiteY4" fmla="*/ 0 h 266477"/>
              <a:gd name="connsiteX5" fmla="*/ 496484 w 2294066"/>
              <a:gd name="connsiteY5" fmla="*/ 10740 h 266477"/>
              <a:gd name="connsiteX6" fmla="*/ 719206 w 2294066"/>
              <a:gd name="connsiteY6" fmla="*/ 44169 h 266477"/>
              <a:gd name="connsiteX7" fmla="*/ 903201 w 2294066"/>
              <a:gd name="connsiteY7" fmla="*/ 98441 h 266477"/>
              <a:gd name="connsiteX8" fmla="*/ 1075694 w 2294066"/>
              <a:gd name="connsiteY8" fmla="*/ 121163 h 266477"/>
              <a:gd name="connsiteX9" fmla="*/ 1326850 w 2294066"/>
              <a:gd name="connsiteY9" fmla="*/ 133561 h 266477"/>
              <a:gd name="connsiteX10" fmla="*/ 2293057 w 2294066"/>
              <a:gd name="connsiteY10" fmla="*/ 146463 h 266477"/>
              <a:gd name="connsiteX11" fmla="*/ 2293057 w 2294066"/>
              <a:gd name="connsiteY11" fmla="*/ 266477 h 266477"/>
              <a:gd name="connsiteX12" fmla="*/ 1308647 w 2294066"/>
              <a:gd name="connsiteY12" fmla="*/ 256705 h 266477"/>
              <a:gd name="connsiteX13" fmla="*/ 799332 w 2294066"/>
              <a:gd name="connsiteY13" fmla="*/ 234541 h 266477"/>
              <a:gd name="connsiteX14" fmla="*/ 661551 w 2294066"/>
              <a:gd name="connsiteY14" fmla="*/ 195895 h 266477"/>
              <a:gd name="connsiteX0" fmla="*/ 661551 w 2294066"/>
              <a:gd name="connsiteY0" fmla="*/ 195895 h 266477"/>
              <a:gd name="connsiteX1" fmla="*/ 617418 w 2294066"/>
              <a:gd name="connsiteY1" fmla="*/ 139725 h 266477"/>
              <a:gd name="connsiteX2" fmla="*/ 463530 w 2294066"/>
              <a:gd name="connsiteY2" fmla="*/ 111647 h 266477"/>
              <a:gd name="connsiteX3" fmla="*/ 0 w 2294066"/>
              <a:gd name="connsiteY3" fmla="*/ 103589 h 266477"/>
              <a:gd name="connsiteX4" fmla="*/ 13034 w 2294066"/>
              <a:gd name="connsiteY4" fmla="*/ 0 h 266477"/>
              <a:gd name="connsiteX5" fmla="*/ 496484 w 2294066"/>
              <a:gd name="connsiteY5" fmla="*/ 10740 h 266477"/>
              <a:gd name="connsiteX6" fmla="*/ 719206 w 2294066"/>
              <a:gd name="connsiteY6" fmla="*/ 44169 h 266477"/>
              <a:gd name="connsiteX7" fmla="*/ 907118 w 2294066"/>
              <a:gd name="connsiteY7" fmla="*/ 108306 h 266477"/>
              <a:gd name="connsiteX8" fmla="*/ 1075694 w 2294066"/>
              <a:gd name="connsiteY8" fmla="*/ 121163 h 266477"/>
              <a:gd name="connsiteX9" fmla="*/ 1326850 w 2294066"/>
              <a:gd name="connsiteY9" fmla="*/ 133561 h 266477"/>
              <a:gd name="connsiteX10" fmla="*/ 2293057 w 2294066"/>
              <a:gd name="connsiteY10" fmla="*/ 146463 h 266477"/>
              <a:gd name="connsiteX11" fmla="*/ 2293057 w 2294066"/>
              <a:gd name="connsiteY11" fmla="*/ 266477 h 266477"/>
              <a:gd name="connsiteX12" fmla="*/ 1308647 w 2294066"/>
              <a:gd name="connsiteY12" fmla="*/ 256705 h 266477"/>
              <a:gd name="connsiteX13" fmla="*/ 799332 w 2294066"/>
              <a:gd name="connsiteY13" fmla="*/ 234541 h 266477"/>
              <a:gd name="connsiteX14" fmla="*/ 661551 w 2294066"/>
              <a:gd name="connsiteY14" fmla="*/ 195895 h 266477"/>
              <a:gd name="connsiteX0" fmla="*/ 661551 w 2294066"/>
              <a:gd name="connsiteY0" fmla="*/ 195895 h 266477"/>
              <a:gd name="connsiteX1" fmla="*/ 617418 w 2294066"/>
              <a:gd name="connsiteY1" fmla="*/ 139725 h 266477"/>
              <a:gd name="connsiteX2" fmla="*/ 463530 w 2294066"/>
              <a:gd name="connsiteY2" fmla="*/ 111647 h 266477"/>
              <a:gd name="connsiteX3" fmla="*/ 0 w 2294066"/>
              <a:gd name="connsiteY3" fmla="*/ 103589 h 266477"/>
              <a:gd name="connsiteX4" fmla="*/ 13034 w 2294066"/>
              <a:gd name="connsiteY4" fmla="*/ 0 h 266477"/>
              <a:gd name="connsiteX5" fmla="*/ 496484 w 2294066"/>
              <a:gd name="connsiteY5" fmla="*/ 10740 h 266477"/>
              <a:gd name="connsiteX6" fmla="*/ 719206 w 2294066"/>
              <a:gd name="connsiteY6" fmla="*/ 44169 h 266477"/>
              <a:gd name="connsiteX7" fmla="*/ 910787 w 2294066"/>
              <a:gd name="connsiteY7" fmla="*/ 120127 h 266477"/>
              <a:gd name="connsiteX8" fmla="*/ 1075694 w 2294066"/>
              <a:gd name="connsiteY8" fmla="*/ 121163 h 266477"/>
              <a:gd name="connsiteX9" fmla="*/ 1326850 w 2294066"/>
              <a:gd name="connsiteY9" fmla="*/ 133561 h 266477"/>
              <a:gd name="connsiteX10" fmla="*/ 2293057 w 2294066"/>
              <a:gd name="connsiteY10" fmla="*/ 146463 h 266477"/>
              <a:gd name="connsiteX11" fmla="*/ 2293057 w 2294066"/>
              <a:gd name="connsiteY11" fmla="*/ 266477 h 266477"/>
              <a:gd name="connsiteX12" fmla="*/ 1308647 w 2294066"/>
              <a:gd name="connsiteY12" fmla="*/ 256705 h 266477"/>
              <a:gd name="connsiteX13" fmla="*/ 799332 w 2294066"/>
              <a:gd name="connsiteY13" fmla="*/ 234541 h 266477"/>
              <a:gd name="connsiteX14" fmla="*/ 661551 w 2294066"/>
              <a:gd name="connsiteY14" fmla="*/ 195895 h 266477"/>
              <a:gd name="connsiteX0" fmla="*/ 661551 w 2294066"/>
              <a:gd name="connsiteY0" fmla="*/ 195895 h 266477"/>
              <a:gd name="connsiteX1" fmla="*/ 617418 w 2294066"/>
              <a:gd name="connsiteY1" fmla="*/ 139725 h 266477"/>
              <a:gd name="connsiteX2" fmla="*/ 463530 w 2294066"/>
              <a:gd name="connsiteY2" fmla="*/ 111647 h 266477"/>
              <a:gd name="connsiteX3" fmla="*/ 0 w 2294066"/>
              <a:gd name="connsiteY3" fmla="*/ 103589 h 266477"/>
              <a:gd name="connsiteX4" fmla="*/ 13034 w 2294066"/>
              <a:gd name="connsiteY4" fmla="*/ 0 h 266477"/>
              <a:gd name="connsiteX5" fmla="*/ 496484 w 2294066"/>
              <a:gd name="connsiteY5" fmla="*/ 10740 h 266477"/>
              <a:gd name="connsiteX6" fmla="*/ 719206 w 2294066"/>
              <a:gd name="connsiteY6" fmla="*/ 44169 h 266477"/>
              <a:gd name="connsiteX7" fmla="*/ 910787 w 2294066"/>
              <a:gd name="connsiteY7" fmla="*/ 120127 h 266477"/>
              <a:gd name="connsiteX8" fmla="*/ 1105091 w 2294066"/>
              <a:gd name="connsiteY8" fmla="*/ 133450 h 266477"/>
              <a:gd name="connsiteX9" fmla="*/ 1326850 w 2294066"/>
              <a:gd name="connsiteY9" fmla="*/ 133561 h 266477"/>
              <a:gd name="connsiteX10" fmla="*/ 2293057 w 2294066"/>
              <a:gd name="connsiteY10" fmla="*/ 146463 h 266477"/>
              <a:gd name="connsiteX11" fmla="*/ 2293057 w 2294066"/>
              <a:gd name="connsiteY11" fmla="*/ 266477 h 266477"/>
              <a:gd name="connsiteX12" fmla="*/ 1308647 w 2294066"/>
              <a:gd name="connsiteY12" fmla="*/ 256705 h 266477"/>
              <a:gd name="connsiteX13" fmla="*/ 799332 w 2294066"/>
              <a:gd name="connsiteY13" fmla="*/ 234541 h 266477"/>
              <a:gd name="connsiteX14" fmla="*/ 661551 w 2294066"/>
              <a:gd name="connsiteY14" fmla="*/ 195895 h 266477"/>
              <a:gd name="connsiteX0" fmla="*/ 661551 w 2294066"/>
              <a:gd name="connsiteY0" fmla="*/ 195895 h 266477"/>
              <a:gd name="connsiteX1" fmla="*/ 617418 w 2294066"/>
              <a:gd name="connsiteY1" fmla="*/ 139725 h 266477"/>
              <a:gd name="connsiteX2" fmla="*/ 463530 w 2294066"/>
              <a:gd name="connsiteY2" fmla="*/ 111647 h 266477"/>
              <a:gd name="connsiteX3" fmla="*/ 0 w 2294066"/>
              <a:gd name="connsiteY3" fmla="*/ 103589 h 266477"/>
              <a:gd name="connsiteX4" fmla="*/ 13034 w 2294066"/>
              <a:gd name="connsiteY4" fmla="*/ 0 h 266477"/>
              <a:gd name="connsiteX5" fmla="*/ 496484 w 2294066"/>
              <a:gd name="connsiteY5" fmla="*/ 10740 h 266477"/>
              <a:gd name="connsiteX6" fmla="*/ 719206 w 2294066"/>
              <a:gd name="connsiteY6" fmla="*/ 44169 h 266477"/>
              <a:gd name="connsiteX7" fmla="*/ 910787 w 2294066"/>
              <a:gd name="connsiteY7" fmla="*/ 120127 h 266477"/>
              <a:gd name="connsiteX8" fmla="*/ 1105091 w 2294066"/>
              <a:gd name="connsiteY8" fmla="*/ 133450 h 266477"/>
              <a:gd name="connsiteX9" fmla="*/ 1486121 w 2294066"/>
              <a:gd name="connsiteY9" fmla="*/ 138412 h 266477"/>
              <a:gd name="connsiteX10" fmla="*/ 2293057 w 2294066"/>
              <a:gd name="connsiteY10" fmla="*/ 146463 h 266477"/>
              <a:gd name="connsiteX11" fmla="*/ 2293057 w 2294066"/>
              <a:gd name="connsiteY11" fmla="*/ 266477 h 266477"/>
              <a:gd name="connsiteX12" fmla="*/ 1308647 w 2294066"/>
              <a:gd name="connsiteY12" fmla="*/ 256705 h 266477"/>
              <a:gd name="connsiteX13" fmla="*/ 799332 w 2294066"/>
              <a:gd name="connsiteY13" fmla="*/ 234541 h 266477"/>
              <a:gd name="connsiteX14" fmla="*/ 661551 w 2294066"/>
              <a:gd name="connsiteY14" fmla="*/ 195895 h 266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94066" h="266477">
                <a:moveTo>
                  <a:pt x="661551" y="195895"/>
                </a:moveTo>
                <a:cubicBezTo>
                  <a:pt x="661537" y="155890"/>
                  <a:pt x="617432" y="179730"/>
                  <a:pt x="617418" y="139725"/>
                </a:cubicBezTo>
                <a:lnTo>
                  <a:pt x="463530" y="111647"/>
                </a:lnTo>
                <a:lnTo>
                  <a:pt x="0" y="103589"/>
                </a:lnTo>
                <a:lnTo>
                  <a:pt x="13034" y="0"/>
                </a:lnTo>
                <a:lnTo>
                  <a:pt x="496484" y="10740"/>
                </a:lnTo>
                <a:lnTo>
                  <a:pt x="719206" y="44169"/>
                </a:lnTo>
                <a:lnTo>
                  <a:pt x="910787" y="120127"/>
                </a:lnTo>
                <a:lnTo>
                  <a:pt x="1105091" y="133450"/>
                </a:lnTo>
                <a:lnTo>
                  <a:pt x="1486121" y="138412"/>
                </a:lnTo>
                <a:lnTo>
                  <a:pt x="2293057" y="146463"/>
                </a:lnTo>
                <a:cubicBezTo>
                  <a:pt x="2292048" y="192890"/>
                  <a:pt x="2294066" y="220050"/>
                  <a:pt x="2293057" y="266477"/>
                </a:cubicBezTo>
                <a:lnTo>
                  <a:pt x="1308647" y="256705"/>
                </a:lnTo>
                <a:lnTo>
                  <a:pt x="799332" y="234541"/>
                </a:lnTo>
                <a:lnTo>
                  <a:pt x="661551" y="195895"/>
                </a:lnTo>
                <a:close/>
              </a:path>
            </a:pathLst>
          </a:custGeom>
          <a:solidFill>
            <a:schemeClr val="accent6"/>
          </a:solidFill>
          <a:ln>
            <a:noFill/>
          </a:ln>
          <a:effectLst/>
          <a:extLst/>
        </p:spPr>
        <p:txBody>
          <a:bodyPr lIns="36000" tIns="36000" rIns="36000" bIns="36000" anchor="ctr"/>
          <a:lstStyle/>
          <a:p>
            <a:pPr fontAlgn="base">
              <a:spcBef>
                <a:spcPct val="0"/>
              </a:spcBef>
              <a:spcAft>
                <a:spcPct val="0"/>
              </a:spcAft>
              <a:defRPr/>
            </a:pPr>
            <a:endParaRPr lang="en-US" sz="1600" kern="0" dirty="0">
              <a:solidFill>
                <a:srgbClr val="000000"/>
              </a:solidFill>
              <a:latin typeface="Arial"/>
            </a:endParaRPr>
          </a:p>
        </p:txBody>
      </p:sp>
      <p:sp>
        <p:nvSpPr>
          <p:cNvPr id="128" name="Freeform 34"/>
          <p:cNvSpPr>
            <a:spLocks/>
          </p:cNvSpPr>
          <p:nvPr>
            <p:custDataLst>
              <p:tags r:id="rId7"/>
            </p:custDataLst>
          </p:nvPr>
        </p:nvSpPr>
        <p:spPr bwMode="auto">
          <a:xfrm>
            <a:off x="2006100" y="2901327"/>
            <a:ext cx="1093583" cy="155751"/>
          </a:xfrm>
          <a:custGeom>
            <a:avLst/>
            <a:gdLst>
              <a:gd name="T0" fmla="*/ 0 w 635"/>
              <a:gd name="T1" fmla="*/ 2147483647 h 710"/>
              <a:gd name="T2" fmla="*/ 2147483647 w 635"/>
              <a:gd name="T3" fmla="*/ 2147483647 h 710"/>
              <a:gd name="T4" fmla="*/ 2147483647 w 635"/>
              <a:gd name="T5" fmla="*/ 2147483647 h 710"/>
              <a:gd name="T6" fmla="*/ 2147483647 w 635"/>
              <a:gd name="T7" fmla="*/ 2147483647 h 710"/>
              <a:gd name="T8" fmla="*/ 2147483647 w 635"/>
              <a:gd name="T9" fmla="*/ 2147483647 h 710"/>
              <a:gd name="T10" fmla="*/ 2147483647 w 635"/>
              <a:gd name="T11" fmla="*/ 2147483647 h 710"/>
              <a:gd name="T12" fmla="*/ 2147483647 w 635"/>
              <a:gd name="T13" fmla="*/ 2147483647 h 710"/>
              <a:gd name="T14" fmla="*/ 2147483647 w 635"/>
              <a:gd name="T15" fmla="*/ 2147483647 h 710"/>
              <a:gd name="T16" fmla="*/ 2147483647 w 635"/>
              <a:gd name="T17" fmla="*/ 2147483647 h 710"/>
              <a:gd name="T18" fmla="*/ 2147483647 w 635"/>
              <a:gd name="T19" fmla="*/ 2147483647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35"/>
              <a:gd name="T31" fmla="*/ 0 h 710"/>
              <a:gd name="T32" fmla="*/ 635 w 635"/>
              <a:gd name="T33" fmla="*/ 710 h 710"/>
              <a:gd name="connsiteX0" fmla="*/ 0 w 10629"/>
              <a:gd name="connsiteY0" fmla="*/ 423 h 10028"/>
              <a:gd name="connsiteX1" fmla="*/ 709 w 10629"/>
              <a:gd name="connsiteY1" fmla="*/ 99 h 10028"/>
              <a:gd name="connsiteX2" fmla="*/ 1780 w 10629"/>
              <a:gd name="connsiteY2" fmla="*/ 99 h 10028"/>
              <a:gd name="connsiteX3" fmla="*/ 2504 w 10629"/>
              <a:gd name="connsiteY3" fmla="*/ 732 h 10028"/>
              <a:gd name="connsiteX4" fmla="*/ 2866 w 10629"/>
              <a:gd name="connsiteY4" fmla="*/ 2014 h 10028"/>
              <a:gd name="connsiteX5" fmla="*/ 3213 w 10629"/>
              <a:gd name="connsiteY5" fmla="*/ 4254 h 10028"/>
              <a:gd name="connsiteX6" fmla="*/ 3575 w 10629"/>
              <a:gd name="connsiteY6" fmla="*/ 7437 h 10028"/>
              <a:gd name="connsiteX7" fmla="*/ 4283 w 10629"/>
              <a:gd name="connsiteY7" fmla="*/ 8718 h 10028"/>
              <a:gd name="connsiteX8" fmla="*/ 6425 w 10629"/>
              <a:gd name="connsiteY8" fmla="*/ 9366 h 10028"/>
              <a:gd name="connsiteX9" fmla="*/ 10629 w 10629"/>
              <a:gd name="connsiteY9" fmla="*/ 10028 h 10028"/>
              <a:gd name="connsiteX0" fmla="*/ 0 w 10581"/>
              <a:gd name="connsiteY0" fmla="*/ 423 h 10028"/>
              <a:gd name="connsiteX1" fmla="*/ 709 w 10581"/>
              <a:gd name="connsiteY1" fmla="*/ 99 h 10028"/>
              <a:gd name="connsiteX2" fmla="*/ 1780 w 10581"/>
              <a:gd name="connsiteY2" fmla="*/ 99 h 10028"/>
              <a:gd name="connsiteX3" fmla="*/ 2504 w 10581"/>
              <a:gd name="connsiteY3" fmla="*/ 732 h 10028"/>
              <a:gd name="connsiteX4" fmla="*/ 2866 w 10581"/>
              <a:gd name="connsiteY4" fmla="*/ 2014 h 10028"/>
              <a:gd name="connsiteX5" fmla="*/ 3213 w 10581"/>
              <a:gd name="connsiteY5" fmla="*/ 4254 h 10028"/>
              <a:gd name="connsiteX6" fmla="*/ 3575 w 10581"/>
              <a:gd name="connsiteY6" fmla="*/ 7437 h 10028"/>
              <a:gd name="connsiteX7" fmla="*/ 4283 w 10581"/>
              <a:gd name="connsiteY7" fmla="*/ 8718 h 10028"/>
              <a:gd name="connsiteX8" fmla="*/ 6425 w 10581"/>
              <a:gd name="connsiteY8" fmla="*/ 9366 h 10028"/>
              <a:gd name="connsiteX9" fmla="*/ 10581 w 10581"/>
              <a:gd name="connsiteY9" fmla="*/ 10028 h 10028"/>
              <a:gd name="connsiteX0" fmla="*/ 0 w 10627"/>
              <a:gd name="connsiteY0" fmla="*/ 423 h 9370"/>
              <a:gd name="connsiteX1" fmla="*/ 709 w 10627"/>
              <a:gd name="connsiteY1" fmla="*/ 99 h 9370"/>
              <a:gd name="connsiteX2" fmla="*/ 1780 w 10627"/>
              <a:gd name="connsiteY2" fmla="*/ 99 h 9370"/>
              <a:gd name="connsiteX3" fmla="*/ 2504 w 10627"/>
              <a:gd name="connsiteY3" fmla="*/ 732 h 9370"/>
              <a:gd name="connsiteX4" fmla="*/ 2866 w 10627"/>
              <a:gd name="connsiteY4" fmla="*/ 2014 h 9370"/>
              <a:gd name="connsiteX5" fmla="*/ 3213 w 10627"/>
              <a:gd name="connsiteY5" fmla="*/ 4254 h 9370"/>
              <a:gd name="connsiteX6" fmla="*/ 3575 w 10627"/>
              <a:gd name="connsiteY6" fmla="*/ 7437 h 9370"/>
              <a:gd name="connsiteX7" fmla="*/ 4283 w 10627"/>
              <a:gd name="connsiteY7" fmla="*/ 8718 h 9370"/>
              <a:gd name="connsiteX8" fmla="*/ 6425 w 10627"/>
              <a:gd name="connsiteY8" fmla="*/ 9366 h 9370"/>
              <a:gd name="connsiteX9" fmla="*/ 10627 w 10627"/>
              <a:gd name="connsiteY9" fmla="*/ 8739 h 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27" h="9370">
                <a:moveTo>
                  <a:pt x="0" y="423"/>
                </a:moveTo>
                <a:cubicBezTo>
                  <a:pt x="205" y="282"/>
                  <a:pt x="409" y="155"/>
                  <a:pt x="709" y="99"/>
                </a:cubicBezTo>
                <a:cubicBezTo>
                  <a:pt x="1008" y="42"/>
                  <a:pt x="1480" y="0"/>
                  <a:pt x="1780" y="99"/>
                </a:cubicBezTo>
                <a:cubicBezTo>
                  <a:pt x="2079" y="197"/>
                  <a:pt x="2331" y="408"/>
                  <a:pt x="2504" y="732"/>
                </a:cubicBezTo>
                <a:cubicBezTo>
                  <a:pt x="2677" y="1056"/>
                  <a:pt x="2756" y="1423"/>
                  <a:pt x="2866" y="2014"/>
                </a:cubicBezTo>
                <a:cubicBezTo>
                  <a:pt x="2976" y="2606"/>
                  <a:pt x="3102" y="3352"/>
                  <a:pt x="3213" y="4254"/>
                </a:cubicBezTo>
                <a:cubicBezTo>
                  <a:pt x="3323" y="5155"/>
                  <a:pt x="3402" y="6690"/>
                  <a:pt x="3575" y="7437"/>
                </a:cubicBezTo>
                <a:cubicBezTo>
                  <a:pt x="3748" y="8183"/>
                  <a:pt x="3811" y="8394"/>
                  <a:pt x="4283" y="8718"/>
                </a:cubicBezTo>
                <a:cubicBezTo>
                  <a:pt x="4756" y="9042"/>
                  <a:pt x="5368" y="9363"/>
                  <a:pt x="6425" y="9366"/>
                </a:cubicBezTo>
                <a:cubicBezTo>
                  <a:pt x="7482" y="9370"/>
                  <a:pt x="10029" y="8640"/>
                  <a:pt x="10627" y="8739"/>
                </a:cubicBezTo>
              </a:path>
            </a:pathLst>
          </a:custGeom>
          <a:noFill/>
          <a:ln w="25400" cap="flat" cmpd="sng" algn="ctr">
            <a:solidFill>
              <a:schemeClr val="accent5"/>
            </a:solidFill>
            <a:prstDash val="solid"/>
            <a:headEnd/>
            <a:tailEnd/>
          </a:ln>
          <a:effectLst/>
        </p:spPr>
        <p:txBody>
          <a:bodyPr wrap="none" lIns="0" tIns="0" rIns="0" bIns="36000" anchor="b"/>
          <a:lstStyle/>
          <a:p>
            <a:pPr algn="ctr" fontAlgn="base">
              <a:spcBef>
                <a:spcPct val="0"/>
              </a:spcBef>
              <a:spcAft>
                <a:spcPct val="50000"/>
              </a:spcAft>
              <a:defRPr/>
            </a:pPr>
            <a:endParaRPr lang="en-US" sz="1600" kern="0" dirty="0">
              <a:solidFill>
                <a:srgbClr val="0070C0"/>
              </a:solidFill>
              <a:latin typeface="Arial"/>
            </a:endParaRPr>
          </a:p>
        </p:txBody>
      </p:sp>
      <p:sp>
        <p:nvSpPr>
          <p:cNvPr id="59" name="Rectangle 1"/>
          <p:cNvSpPr>
            <a:spLocks noChangeArrowheads="1"/>
          </p:cNvSpPr>
          <p:nvPr/>
        </p:nvSpPr>
        <p:spPr bwMode="auto">
          <a:xfrm>
            <a:off x="6075019" y="1939059"/>
            <a:ext cx="2675281" cy="13849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184150" lvl="1" indent="-182563" fontAlgn="base">
              <a:spcBef>
                <a:spcPct val="25000"/>
              </a:spcBef>
              <a:spcAft>
                <a:spcPct val="25000"/>
              </a:spcAft>
              <a:buClr>
                <a:srgbClr val="879BAA"/>
              </a:buClr>
              <a:buFont typeface="Arial" pitchFamily="34" charset="0"/>
              <a:buChar char="•"/>
              <a:tabLst>
                <a:tab pos="3856038" algn="r"/>
              </a:tabLst>
            </a:pPr>
            <a:r>
              <a:rPr lang="en-US" sz="1400" dirty="0">
                <a:solidFill>
                  <a:srgbClr val="000000"/>
                </a:solidFill>
                <a:latin typeface="Arial" pitchFamily="34" charset="0"/>
              </a:rPr>
              <a:t>As part of Energy Performance, Facility Improvement Measures are identified and when implemented, provide additional savings</a:t>
            </a:r>
          </a:p>
        </p:txBody>
      </p:sp>
      <p:sp>
        <p:nvSpPr>
          <p:cNvPr id="61" name="Rectangle 1"/>
          <p:cNvSpPr>
            <a:spLocks noChangeArrowheads="1"/>
          </p:cNvSpPr>
          <p:nvPr/>
        </p:nvSpPr>
        <p:spPr bwMode="auto">
          <a:xfrm>
            <a:off x="6075019" y="3383259"/>
            <a:ext cx="2675281"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184150" lvl="1" indent="-182563" fontAlgn="base">
              <a:spcBef>
                <a:spcPct val="25000"/>
              </a:spcBef>
              <a:spcAft>
                <a:spcPct val="25000"/>
              </a:spcAft>
              <a:buClr>
                <a:srgbClr val="879BAA"/>
              </a:buClr>
              <a:buFont typeface="Arial" pitchFamily="34" charset="0"/>
              <a:buChar char="•"/>
              <a:tabLst>
                <a:tab pos="3856038" algn="r"/>
              </a:tabLst>
            </a:pPr>
            <a:r>
              <a:rPr lang="en-US" sz="1400" dirty="0">
                <a:solidFill>
                  <a:srgbClr val="000000"/>
                </a:solidFill>
                <a:latin typeface="Arial" pitchFamily="34" charset="0"/>
              </a:rPr>
              <a:t>Ongoing proactive energy management is a requirement to prevent increases in the future</a:t>
            </a:r>
          </a:p>
        </p:txBody>
      </p:sp>
      <p:sp>
        <p:nvSpPr>
          <p:cNvPr id="39" name="Rectangle 38"/>
          <p:cNvSpPr>
            <a:spLocks/>
          </p:cNvSpPr>
          <p:nvPr/>
        </p:nvSpPr>
        <p:spPr bwMode="auto">
          <a:xfrm>
            <a:off x="6281778" y="5245019"/>
            <a:ext cx="175300" cy="175300"/>
          </a:xfrm>
          <a:prstGeom prst="rect">
            <a:avLst/>
          </a:prstGeom>
          <a:gradFill rotWithShape="1">
            <a:gsLst>
              <a:gs pos="0">
                <a:schemeClr val="accent3"/>
              </a:gs>
              <a:gs pos="100000">
                <a:srgbClr val="E78A00">
                  <a:tint val="50000"/>
                  <a:shade val="100000"/>
                  <a:satMod val="350000"/>
                </a:srgbClr>
              </a:gs>
            </a:gsLst>
            <a:lin ang="16200000" scaled="0"/>
          </a:gradFill>
          <a:ln>
            <a:noFill/>
          </a:ln>
          <a:effectLst/>
          <a:extLst/>
        </p:spPr>
        <p:txBody>
          <a:bodyPr lIns="36000" tIns="36000" rIns="36000" bIns="36000" anchor="ctr"/>
          <a:lstStyle/>
          <a:p>
            <a:pPr algn="ctr" fontAlgn="base">
              <a:spcBef>
                <a:spcPct val="0"/>
              </a:spcBef>
              <a:spcAft>
                <a:spcPct val="50000"/>
              </a:spcAft>
              <a:defRPr/>
            </a:pPr>
            <a:endParaRPr lang="en-US" sz="1200" kern="0" dirty="0">
              <a:solidFill>
                <a:srgbClr val="000000"/>
              </a:solidFill>
              <a:latin typeface="Arial"/>
            </a:endParaRPr>
          </a:p>
        </p:txBody>
      </p:sp>
      <p:sp>
        <p:nvSpPr>
          <p:cNvPr id="40" name="Rectangle 39"/>
          <p:cNvSpPr>
            <a:spLocks/>
          </p:cNvSpPr>
          <p:nvPr/>
        </p:nvSpPr>
        <p:spPr bwMode="auto">
          <a:xfrm>
            <a:off x="6279475" y="5534578"/>
            <a:ext cx="175300" cy="175300"/>
          </a:xfrm>
          <a:prstGeom prst="rect">
            <a:avLst/>
          </a:prstGeom>
          <a:solidFill>
            <a:schemeClr val="accent6"/>
          </a:solidFill>
          <a:ln>
            <a:noFill/>
          </a:ln>
          <a:effectLst/>
          <a:extLst/>
        </p:spPr>
        <p:txBody>
          <a:bodyPr lIns="36000" tIns="36000" rIns="36000" bIns="36000" anchor="ctr"/>
          <a:lstStyle/>
          <a:p>
            <a:pPr fontAlgn="base">
              <a:spcBef>
                <a:spcPct val="0"/>
              </a:spcBef>
              <a:spcAft>
                <a:spcPct val="0"/>
              </a:spcAft>
              <a:defRPr/>
            </a:pPr>
            <a:endParaRPr lang="en-US" sz="1200" kern="0" dirty="0">
              <a:solidFill>
                <a:srgbClr val="000000"/>
              </a:solidFill>
              <a:latin typeface="Arial"/>
            </a:endParaRPr>
          </a:p>
        </p:txBody>
      </p:sp>
      <p:sp>
        <p:nvSpPr>
          <p:cNvPr id="41" name="TextBox 70"/>
          <p:cNvSpPr txBox="1">
            <a:spLocks noChangeArrowheads="1"/>
          </p:cNvSpPr>
          <p:nvPr/>
        </p:nvSpPr>
        <p:spPr bwMode="auto">
          <a:xfrm>
            <a:off x="6495844" y="5240336"/>
            <a:ext cx="1537280" cy="184666"/>
          </a:xfrm>
          <a:prstGeom prst="rect">
            <a:avLst/>
          </a:prstGeom>
          <a:noFill/>
          <a:ln w="9525">
            <a:noFill/>
            <a:miter lim="800000"/>
            <a:headEnd/>
            <a:tailEnd/>
          </a:ln>
        </p:spPr>
        <p:txBody>
          <a:bodyPr wrap="none" lIns="0" tIns="0" rIns="0" bIns="0">
            <a:spAutoFit/>
          </a:bodyPr>
          <a:lstStyle/>
          <a:p>
            <a:pPr fontAlgn="base">
              <a:spcBef>
                <a:spcPct val="0"/>
              </a:spcBef>
              <a:spcAft>
                <a:spcPct val="50000"/>
              </a:spcAft>
            </a:pPr>
            <a:r>
              <a:rPr lang="en-US" sz="1200" dirty="0">
                <a:solidFill>
                  <a:srgbClr val="000000"/>
                </a:solidFill>
                <a:latin typeface="Arial" charset="0"/>
              </a:rPr>
              <a:t>One-time Project Fees</a:t>
            </a:r>
          </a:p>
        </p:txBody>
      </p:sp>
      <p:sp>
        <p:nvSpPr>
          <p:cNvPr id="42" name="TextBox 71"/>
          <p:cNvSpPr txBox="1">
            <a:spLocks noChangeArrowheads="1"/>
          </p:cNvSpPr>
          <p:nvPr/>
        </p:nvSpPr>
        <p:spPr bwMode="auto">
          <a:xfrm>
            <a:off x="6500772" y="5529896"/>
            <a:ext cx="1569340" cy="184666"/>
          </a:xfrm>
          <a:prstGeom prst="rect">
            <a:avLst/>
          </a:prstGeom>
          <a:noFill/>
          <a:ln w="9525">
            <a:noFill/>
            <a:miter lim="800000"/>
            <a:headEnd/>
            <a:tailEnd/>
          </a:ln>
        </p:spPr>
        <p:txBody>
          <a:bodyPr wrap="none" lIns="0" tIns="0" rIns="0" bIns="0">
            <a:spAutoFit/>
          </a:bodyPr>
          <a:lstStyle/>
          <a:p>
            <a:pPr fontAlgn="base">
              <a:spcBef>
                <a:spcPct val="0"/>
              </a:spcBef>
              <a:spcAft>
                <a:spcPct val="50000"/>
              </a:spcAft>
            </a:pPr>
            <a:r>
              <a:rPr lang="en-US" sz="1200" dirty="0">
                <a:solidFill>
                  <a:srgbClr val="000000"/>
                </a:solidFill>
                <a:latin typeface="Arial" charset="0"/>
              </a:rPr>
              <a:t>On-going Service Fees</a:t>
            </a:r>
          </a:p>
        </p:txBody>
      </p:sp>
      <p:sp>
        <p:nvSpPr>
          <p:cNvPr id="64" name="Rectangle 63"/>
          <p:cNvSpPr>
            <a:spLocks/>
          </p:cNvSpPr>
          <p:nvPr/>
        </p:nvSpPr>
        <p:spPr bwMode="auto">
          <a:xfrm>
            <a:off x="6279475" y="5831759"/>
            <a:ext cx="175300" cy="175300"/>
          </a:xfrm>
          <a:prstGeom prst="rect">
            <a:avLst/>
          </a:prstGeom>
          <a:solidFill>
            <a:srgbClr val="55A0B9"/>
          </a:solidFill>
          <a:ln>
            <a:noFill/>
          </a:ln>
          <a:effectLst/>
          <a:extLst/>
        </p:spPr>
        <p:txBody>
          <a:bodyPr lIns="36000" tIns="36000" rIns="36000" bIns="36000" anchor="ctr"/>
          <a:lstStyle/>
          <a:p>
            <a:pPr fontAlgn="base">
              <a:spcBef>
                <a:spcPct val="0"/>
              </a:spcBef>
              <a:spcAft>
                <a:spcPct val="0"/>
              </a:spcAft>
              <a:defRPr/>
            </a:pPr>
            <a:endParaRPr lang="en-US" sz="1200" kern="0" dirty="0">
              <a:solidFill>
                <a:srgbClr val="000000"/>
              </a:solidFill>
              <a:latin typeface="Arial"/>
            </a:endParaRPr>
          </a:p>
        </p:txBody>
      </p:sp>
      <p:sp>
        <p:nvSpPr>
          <p:cNvPr id="65" name="TextBox 71"/>
          <p:cNvSpPr txBox="1">
            <a:spLocks noChangeArrowheads="1"/>
          </p:cNvSpPr>
          <p:nvPr/>
        </p:nvSpPr>
        <p:spPr bwMode="auto">
          <a:xfrm>
            <a:off x="6500772" y="5827076"/>
            <a:ext cx="865430" cy="184666"/>
          </a:xfrm>
          <a:prstGeom prst="rect">
            <a:avLst/>
          </a:prstGeom>
          <a:noFill/>
          <a:ln w="9525">
            <a:noFill/>
            <a:miter lim="800000"/>
            <a:headEnd/>
            <a:tailEnd/>
          </a:ln>
        </p:spPr>
        <p:txBody>
          <a:bodyPr wrap="none" lIns="0" tIns="0" rIns="0" bIns="0">
            <a:spAutoFit/>
          </a:bodyPr>
          <a:lstStyle/>
          <a:p>
            <a:pPr fontAlgn="base">
              <a:spcBef>
                <a:spcPct val="0"/>
              </a:spcBef>
              <a:spcAft>
                <a:spcPct val="50000"/>
              </a:spcAft>
            </a:pPr>
            <a:r>
              <a:rPr lang="en-US" sz="1200" dirty="0">
                <a:solidFill>
                  <a:srgbClr val="000000"/>
                </a:solidFill>
                <a:latin typeface="Arial" charset="0"/>
              </a:rPr>
              <a:t>Added Value</a:t>
            </a:r>
          </a:p>
        </p:txBody>
      </p:sp>
      <p:sp>
        <p:nvSpPr>
          <p:cNvPr id="67" name="Line Callout 2 66"/>
          <p:cNvSpPr>
            <a:spLocks/>
          </p:cNvSpPr>
          <p:nvPr/>
        </p:nvSpPr>
        <p:spPr bwMode="auto">
          <a:xfrm flipH="1">
            <a:off x="3120571" y="4965700"/>
            <a:ext cx="2503713" cy="863600"/>
          </a:xfrm>
          <a:prstGeom prst="borderCallout2">
            <a:avLst>
              <a:gd name="adj1" fmla="val 23680"/>
              <a:gd name="adj2" fmla="val 396"/>
              <a:gd name="adj3" fmla="val 23284"/>
              <a:gd name="adj4" fmla="val -7260"/>
              <a:gd name="adj5" fmla="val 38695"/>
              <a:gd name="adj6" fmla="val -24911"/>
            </a:avLst>
          </a:prstGeom>
          <a:solidFill>
            <a:schemeClr val="bg1"/>
          </a:solidFill>
          <a:ln w="19050">
            <a:solidFill>
              <a:srgbClr val="C00000"/>
            </a:solidFill>
            <a:miter lim="800000"/>
            <a:headEnd/>
            <a:tailEnd/>
          </a:ln>
          <a:effectLst>
            <a:outerShdw blurRad="50800" dist="38100" dir="2700000" algn="tl" rotWithShape="0">
              <a:prstClr val="black">
                <a:alpha val="40000"/>
              </a:prstClr>
            </a:outerShdw>
          </a:effectLst>
        </p:spPr>
        <p:txBody>
          <a:bodyPr anchor="t" anchorCtr="0"/>
          <a:lstStyle/>
          <a:p>
            <a:pPr fontAlgn="base">
              <a:lnSpc>
                <a:spcPct val="110000"/>
              </a:lnSpc>
              <a:spcAft>
                <a:spcPct val="0"/>
              </a:spcAft>
            </a:pPr>
            <a:r>
              <a:rPr lang="en-US" sz="1400" dirty="0">
                <a:solidFill>
                  <a:srgbClr val="000000"/>
                </a:solidFill>
                <a:latin typeface="Arial" pitchFamily="34" charset="0"/>
              </a:rPr>
              <a:t>Project costs are not included in the Energy Performance service offering</a:t>
            </a:r>
          </a:p>
        </p:txBody>
      </p:sp>
    </p:spTree>
    <p:extLst>
      <p:ext uri="{BB962C8B-B14F-4D97-AF65-F5344CB8AC3E}">
        <p14:creationId xmlns="" xmlns:p14="http://schemas.microsoft.com/office/powerpoint/2010/main" val="283749461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left)">
                                      <p:cBhvr>
                                        <p:cTn id="7" dur="1000"/>
                                        <p:tgtEl>
                                          <p:spTgt spid="10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9"/>
                                        </p:tgtEl>
                                        <p:attrNameLst>
                                          <p:attrName>style.visibility</p:attrName>
                                        </p:attrNameLst>
                                      </p:cBhvr>
                                      <p:to>
                                        <p:strVal val="visible"/>
                                      </p:to>
                                    </p:set>
                                    <p:animEffect transition="in" filter="wipe(left)">
                                      <p:cBhvr>
                                        <p:cTn id="11" dur="1000"/>
                                        <p:tgtEl>
                                          <p:spTgt spid="10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128"/>
                                        </p:tgtEl>
                                        <p:attrNameLst>
                                          <p:attrName>style.visibility</p:attrName>
                                        </p:attrNameLst>
                                      </p:cBhvr>
                                      <p:to>
                                        <p:strVal val="visible"/>
                                      </p:to>
                                    </p:set>
                                    <p:animEffect transition="in" filter="wipe(left)">
                                      <p:cBhvr>
                                        <p:cTn id="19" dur="1000"/>
                                        <p:tgtEl>
                                          <p:spTgt spid="128"/>
                                        </p:tgtEl>
                                      </p:cBhvr>
                                    </p:animEffect>
                                  </p:childTnLst>
                                </p:cTn>
                              </p:par>
                              <p:par>
                                <p:cTn id="20" presetID="22" presetClass="entr" presetSubtype="8" fill="hold" nodeType="with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wipe(left)">
                                      <p:cBhvr>
                                        <p:cTn id="22" dur="1000"/>
                                        <p:tgtEl>
                                          <p:spTgt spid="58"/>
                                        </p:tgtEl>
                                      </p:cBhvr>
                                    </p:animEffect>
                                  </p:childTnLst>
                                </p:cTn>
                              </p:par>
                            </p:childTnLst>
                          </p:cTn>
                        </p:par>
                        <p:par>
                          <p:cTn id="23" fill="hold">
                            <p:stCondLst>
                              <p:cond delay="10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19"/>
                                        </p:tgtEl>
                                        <p:attrNameLst>
                                          <p:attrName>style.visibility</p:attrName>
                                        </p:attrNameLst>
                                      </p:cBhvr>
                                      <p:to>
                                        <p:strVal val="visible"/>
                                      </p:to>
                                    </p:set>
                                    <p:animEffect transition="in" filter="fade">
                                      <p:cBhvr>
                                        <p:cTn id="31" dur="1000"/>
                                        <p:tgtEl>
                                          <p:spTgt spid="119"/>
                                        </p:tgtEl>
                                      </p:cBhvr>
                                    </p:animEffect>
                                  </p:childTnLst>
                                </p:cTn>
                              </p:par>
                              <p:par>
                                <p:cTn id="32" presetID="10" presetClass="entr" presetSubtype="0" fill="hold" nodeType="withEffect">
                                  <p:stCondLst>
                                    <p:cond delay="0"/>
                                  </p:stCondLst>
                                  <p:childTnLst>
                                    <p:set>
                                      <p:cBhvr>
                                        <p:cTn id="33" dur="1" fill="hold">
                                          <p:stCondLst>
                                            <p:cond delay="0"/>
                                          </p:stCondLst>
                                        </p:cTn>
                                        <p:tgtEl>
                                          <p:spTgt spid="59">
                                            <p:txEl>
                                              <p:pRg st="0" end="0"/>
                                            </p:txEl>
                                          </p:spTgt>
                                        </p:tgtEl>
                                        <p:attrNameLst>
                                          <p:attrName>style.visibility</p:attrName>
                                        </p:attrNameLst>
                                      </p:cBhvr>
                                      <p:to>
                                        <p:strVal val="visible"/>
                                      </p:to>
                                    </p:set>
                                    <p:animEffect transition="in" filter="fade">
                                      <p:cBhvr>
                                        <p:cTn id="34" dur="1000"/>
                                        <p:tgtEl>
                                          <p:spTgt spid="59">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18"/>
                                        </p:tgtEl>
                                        <p:attrNameLst>
                                          <p:attrName>style.visibility</p:attrName>
                                        </p:attrNameLst>
                                      </p:cBhvr>
                                      <p:to>
                                        <p:strVal val="visible"/>
                                      </p:to>
                                    </p:set>
                                    <p:animEffect transition="in" filter="fade">
                                      <p:cBhvr>
                                        <p:cTn id="37" dur="1000"/>
                                        <p:tgtEl>
                                          <p:spTgt spid="118"/>
                                        </p:tgtEl>
                                      </p:cBhvr>
                                    </p:animEffect>
                                  </p:childTnLst>
                                </p:cTn>
                              </p:par>
                              <p:par>
                                <p:cTn id="38" presetID="22" presetClass="entr" presetSubtype="8" fill="hold" nodeType="withEffect">
                                  <p:stCondLst>
                                    <p:cond delay="0"/>
                                  </p:stCondLst>
                                  <p:childTnLst>
                                    <p:set>
                                      <p:cBhvr>
                                        <p:cTn id="39" dur="1" fill="hold">
                                          <p:stCondLst>
                                            <p:cond delay="0"/>
                                          </p:stCondLst>
                                        </p:cTn>
                                        <p:tgtEl>
                                          <p:spTgt spid="126"/>
                                        </p:tgtEl>
                                        <p:attrNameLst>
                                          <p:attrName>style.visibility</p:attrName>
                                        </p:attrNameLst>
                                      </p:cBhvr>
                                      <p:to>
                                        <p:strVal val="visible"/>
                                      </p:to>
                                    </p:set>
                                    <p:animEffect transition="in" filter="wipe(left)">
                                      <p:cBhvr>
                                        <p:cTn id="40" dur="1000"/>
                                        <p:tgtEl>
                                          <p:spTgt spid="126"/>
                                        </p:tgtEl>
                                      </p:cBhvr>
                                    </p:animEffect>
                                  </p:childTnLst>
                                </p:cTn>
                              </p:par>
                              <p:par>
                                <p:cTn id="41" presetID="22" presetClass="entr" presetSubtype="8" fill="hold" nodeType="withEffect">
                                  <p:stCondLst>
                                    <p:cond delay="300"/>
                                  </p:stCondLst>
                                  <p:childTnLst>
                                    <p:set>
                                      <p:cBhvr>
                                        <p:cTn id="42" dur="1" fill="hold">
                                          <p:stCondLst>
                                            <p:cond delay="0"/>
                                          </p:stCondLst>
                                        </p:cTn>
                                        <p:tgtEl>
                                          <p:spTgt spid="123"/>
                                        </p:tgtEl>
                                        <p:attrNameLst>
                                          <p:attrName>style.visibility</p:attrName>
                                        </p:attrNameLst>
                                      </p:cBhvr>
                                      <p:to>
                                        <p:strVal val="visible"/>
                                      </p:to>
                                    </p:set>
                                    <p:animEffect transition="in" filter="wipe(left)">
                                      <p:cBhvr>
                                        <p:cTn id="43" dur="700"/>
                                        <p:tgtEl>
                                          <p:spTgt spid="123"/>
                                        </p:tgtEl>
                                      </p:cBhvr>
                                    </p:animEffect>
                                  </p:childTnLst>
                                </p:cTn>
                              </p:par>
                              <p:par>
                                <p:cTn id="44" presetID="10" presetClass="exit" presetSubtype="0" fill="hold" nodeType="withEffect">
                                  <p:stCondLst>
                                    <p:cond delay="0"/>
                                  </p:stCondLst>
                                  <p:childTnLst>
                                    <p:animEffect transition="out" filter="fade">
                                      <p:cBhvr>
                                        <p:cTn id="45" dur="500"/>
                                        <p:tgtEl>
                                          <p:spTgt spid="5"/>
                                        </p:tgtEl>
                                      </p:cBhvr>
                                    </p:animEffect>
                                    <p:set>
                                      <p:cBhvr>
                                        <p:cTn id="46" dur="1" fill="hold">
                                          <p:stCondLst>
                                            <p:cond delay="499"/>
                                          </p:stCondLst>
                                        </p:cTn>
                                        <p:tgtEl>
                                          <p:spTgt spid="5"/>
                                        </p:tgtEl>
                                        <p:attrNameLst>
                                          <p:attrName>style.visibility</p:attrName>
                                        </p:attrNameLst>
                                      </p:cBhvr>
                                      <p:to>
                                        <p:strVal val="hidden"/>
                                      </p:to>
                                    </p:set>
                                  </p:childTnLst>
                                </p:cTn>
                              </p:par>
                            </p:childTnLst>
                          </p:cTn>
                        </p:par>
                        <p:par>
                          <p:cTn id="47" fill="hold">
                            <p:stCondLst>
                              <p:cond delay="1000"/>
                            </p:stCondLst>
                            <p:childTnLst>
                              <p:par>
                                <p:cTn id="48" presetID="22" presetClass="entr" presetSubtype="4" fill="hold" grpId="0" nodeType="afterEffect">
                                  <p:stCondLst>
                                    <p:cond delay="500"/>
                                  </p:stCondLst>
                                  <p:childTnLst>
                                    <p:set>
                                      <p:cBhvr>
                                        <p:cTn id="49" dur="1" fill="hold">
                                          <p:stCondLst>
                                            <p:cond delay="0"/>
                                          </p:stCondLst>
                                        </p:cTn>
                                        <p:tgtEl>
                                          <p:spTgt spid="132"/>
                                        </p:tgtEl>
                                        <p:attrNameLst>
                                          <p:attrName>style.visibility</p:attrName>
                                        </p:attrNameLst>
                                      </p:cBhvr>
                                      <p:to>
                                        <p:strVal val="visible"/>
                                      </p:to>
                                    </p:set>
                                    <p:animEffect transition="in" filter="wipe(down)">
                                      <p:cBhvr>
                                        <p:cTn id="50" dur="1000"/>
                                        <p:tgtEl>
                                          <p:spTgt spid="132"/>
                                        </p:tgtEl>
                                      </p:cBhvr>
                                    </p:animEffect>
                                  </p:childTnLst>
                                </p:cTn>
                              </p:par>
                              <p:par>
                                <p:cTn id="51" presetID="10" presetClass="entr" presetSubtype="0" fill="hold" nodeType="withEffect">
                                  <p:stCondLst>
                                    <p:cond delay="0"/>
                                  </p:stCondLst>
                                  <p:childTnLst>
                                    <p:set>
                                      <p:cBhvr>
                                        <p:cTn id="52" dur="1" fill="hold">
                                          <p:stCondLst>
                                            <p:cond delay="0"/>
                                          </p:stCondLst>
                                        </p:cTn>
                                        <p:tgtEl>
                                          <p:spTgt spid="61">
                                            <p:txEl>
                                              <p:pRg st="0" end="0"/>
                                            </p:txEl>
                                          </p:spTgt>
                                        </p:tgtEl>
                                        <p:attrNameLst>
                                          <p:attrName>style.visibility</p:attrName>
                                        </p:attrNameLst>
                                      </p:cBhvr>
                                      <p:to>
                                        <p:strVal val="visible"/>
                                      </p:to>
                                    </p:set>
                                    <p:animEffect transition="in" filter="fade">
                                      <p:cBhvr>
                                        <p:cTn id="53" dur="1000"/>
                                        <p:tgtEl>
                                          <p:spTgt spid="61">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10"/>
                                        </p:tgtEl>
                                        <p:attrNameLst>
                                          <p:attrName>style.visibility</p:attrName>
                                        </p:attrNameLst>
                                      </p:cBhvr>
                                      <p:to>
                                        <p:strVal val="visible"/>
                                      </p:to>
                                    </p:set>
                                    <p:animEffect transition="in" filter="wipe(left)">
                                      <p:cBhvr>
                                        <p:cTn id="58" dur="1300"/>
                                        <p:tgtEl>
                                          <p:spTgt spid="110"/>
                                        </p:tgtEl>
                                      </p:cBhvr>
                                    </p:animEffect>
                                  </p:childTnLst>
                                </p:cTn>
                              </p:par>
                              <p:par>
                                <p:cTn id="59" presetID="22" presetClass="entr" presetSubtype="8" fill="hold" nodeType="with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1500"/>
                                        <p:tgtEl>
                                          <p:spTgt spid="105"/>
                                        </p:tgtEl>
                                      </p:cBhvr>
                                    </p:animEffect>
                                  </p:childTnLst>
                                </p:cTn>
                              </p:par>
                              <p:par>
                                <p:cTn id="62" presetID="22" presetClass="entr" presetSubtype="4" fill="hold" nodeType="withEffect">
                                  <p:stCondLst>
                                    <p:cond delay="1000"/>
                                  </p:stCondLst>
                                  <p:childTnLst>
                                    <p:set>
                                      <p:cBhvr>
                                        <p:cTn id="63" dur="1" fill="hold">
                                          <p:stCondLst>
                                            <p:cond delay="0"/>
                                          </p:stCondLst>
                                        </p:cTn>
                                        <p:tgtEl>
                                          <p:spTgt spid="107"/>
                                        </p:tgtEl>
                                        <p:attrNameLst>
                                          <p:attrName>style.visibility</p:attrName>
                                        </p:attrNameLst>
                                      </p:cBhvr>
                                      <p:to>
                                        <p:strVal val="visible"/>
                                      </p:to>
                                    </p:set>
                                    <p:animEffect transition="in" filter="wipe(down)">
                                      <p:cBhvr>
                                        <p:cTn id="64" dur="1000"/>
                                        <p:tgtEl>
                                          <p:spTgt spid="107"/>
                                        </p:tgtEl>
                                      </p:cBhvr>
                                    </p:animEffect>
                                  </p:childTnLst>
                                </p:cTn>
                              </p:par>
                              <p:par>
                                <p:cTn id="65" presetID="22" presetClass="entr" presetSubtype="4" fill="hold" nodeType="withEffect">
                                  <p:stCondLst>
                                    <p:cond delay="1000"/>
                                  </p:stCondLst>
                                  <p:childTnLst>
                                    <p:set>
                                      <p:cBhvr>
                                        <p:cTn id="66" dur="1" fill="hold">
                                          <p:stCondLst>
                                            <p:cond delay="0"/>
                                          </p:stCondLst>
                                        </p:cTn>
                                        <p:tgtEl>
                                          <p:spTgt spid="106"/>
                                        </p:tgtEl>
                                        <p:attrNameLst>
                                          <p:attrName>style.visibility</p:attrName>
                                        </p:attrNameLst>
                                      </p:cBhvr>
                                      <p:to>
                                        <p:strVal val="visible"/>
                                      </p:to>
                                    </p:set>
                                    <p:animEffect transition="in" filter="wipe(down)">
                                      <p:cBhvr>
                                        <p:cTn id="67" dur="1000"/>
                                        <p:tgtEl>
                                          <p:spTgt spid="10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22"/>
                                        </p:tgtEl>
                                        <p:attrNameLst>
                                          <p:attrName>style.visibility</p:attrName>
                                        </p:attrNameLst>
                                      </p:cBhvr>
                                      <p:to>
                                        <p:strVal val="visible"/>
                                      </p:to>
                                    </p:set>
                                    <p:animEffect transition="in" filter="fade">
                                      <p:cBhvr>
                                        <p:cTn id="70" dur="1000"/>
                                        <p:tgtEl>
                                          <p:spTgt spid="122"/>
                                        </p:tgtEl>
                                      </p:cBhvr>
                                    </p:animEffect>
                                  </p:childTnLst>
                                </p:cTn>
                              </p:par>
                              <p:par>
                                <p:cTn id="71" presetID="10" presetClass="entr" presetSubtype="0" fill="hold" nodeType="withEffect">
                                  <p:stCondLst>
                                    <p:cond delay="800"/>
                                  </p:stCondLst>
                                  <p:childTnLst>
                                    <p:set>
                                      <p:cBhvr>
                                        <p:cTn id="72" dur="1" fill="hold">
                                          <p:stCondLst>
                                            <p:cond delay="0"/>
                                          </p:stCondLst>
                                        </p:cTn>
                                        <p:tgtEl>
                                          <p:spTgt spid="120"/>
                                        </p:tgtEl>
                                        <p:attrNameLst>
                                          <p:attrName>style.visibility</p:attrName>
                                        </p:attrNameLst>
                                      </p:cBhvr>
                                      <p:to>
                                        <p:strVal val="visible"/>
                                      </p:to>
                                    </p:set>
                                    <p:animEffect transition="in" filter="fade">
                                      <p:cBhvr>
                                        <p:cTn id="73" dur="1000"/>
                                        <p:tgtEl>
                                          <p:spTgt spid="120"/>
                                        </p:tgtEl>
                                      </p:cBhvr>
                                    </p:animEffect>
                                  </p:childTnLst>
                                </p:cTn>
                              </p:par>
                              <p:par>
                                <p:cTn id="74" presetID="10" presetClass="entr" presetSubtype="0" fill="hold" nodeType="withEffect">
                                  <p:stCondLst>
                                    <p:cond delay="800"/>
                                  </p:stCondLst>
                                  <p:childTnLst>
                                    <p:set>
                                      <p:cBhvr>
                                        <p:cTn id="75" dur="1" fill="hold">
                                          <p:stCondLst>
                                            <p:cond delay="0"/>
                                          </p:stCondLst>
                                        </p:cTn>
                                        <p:tgtEl>
                                          <p:spTgt spid="121"/>
                                        </p:tgtEl>
                                        <p:attrNameLst>
                                          <p:attrName>style.visibility</p:attrName>
                                        </p:attrNameLst>
                                      </p:cBhvr>
                                      <p:to>
                                        <p:strVal val="visible"/>
                                      </p:to>
                                    </p:set>
                                    <p:animEffect transition="in" filter="fade">
                                      <p:cBhvr>
                                        <p:cTn id="76" dur="1000"/>
                                        <p:tgtEl>
                                          <p:spTgt spid="121"/>
                                        </p:tgtEl>
                                      </p:cBhvr>
                                    </p:animEffect>
                                  </p:childTnLst>
                                </p:cTn>
                              </p:par>
                              <p:par>
                                <p:cTn id="77" presetID="10" presetClass="exit" presetSubtype="0" fill="hold" grpId="1" nodeType="withEffect">
                                  <p:stCondLst>
                                    <p:cond delay="0"/>
                                  </p:stCondLst>
                                  <p:childTnLst>
                                    <p:animEffect transition="out" filter="fade">
                                      <p:cBhvr>
                                        <p:cTn id="78" dur="400"/>
                                        <p:tgtEl>
                                          <p:spTgt spid="132"/>
                                        </p:tgtEl>
                                      </p:cBhvr>
                                    </p:animEffect>
                                    <p:set>
                                      <p:cBhvr>
                                        <p:cTn id="79" dur="1" fill="hold">
                                          <p:stCondLst>
                                            <p:cond delay="399"/>
                                          </p:stCondLst>
                                        </p:cTn>
                                        <p:tgtEl>
                                          <p:spTgt spid="132"/>
                                        </p:tgtEl>
                                        <p:attrNameLst>
                                          <p:attrName>style.visibility</p:attrName>
                                        </p:attrNameLst>
                                      </p:cBhvr>
                                      <p:to>
                                        <p:strVal val="hidden"/>
                                      </p:to>
                                    </p:set>
                                  </p:childTnLst>
                                </p:cTn>
                              </p:par>
                            </p:childTnLst>
                          </p:cTn>
                        </p:par>
                        <p:par>
                          <p:cTn id="80" fill="hold">
                            <p:stCondLst>
                              <p:cond delay="2000"/>
                            </p:stCondLst>
                            <p:childTnLst>
                              <p:par>
                                <p:cTn id="81" presetID="22" presetClass="entr" presetSubtype="4" fill="hold" grpId="0" nodeType="afterEffect">
                                  <p:stCondLst>
                                    <p:cond delay="500"/>
                                  </p:stCondLst>
                                  <p:childTnLst>
                                    <p:set>
                                      <p:cBhvr>
                                        <p:cTn id="82" dur="1" fill="hold">
                                          <p:stCondLst>
                                            <p:cond delay="0"/>
                                          </p:stCondLst>
                                        </p:cTn>
                                        <p:tgtEl>
                                          <p:spTgt spid="62"/>
                                        </p:tgtEl>
                                        <p:attrNameLst>
                                          <p:attrName>style.visibility</p:attrName>
                                        </p:attrNameLst>
                                      </p:cBhvr>
                                      <p:to>
                                        <p:strVal val="visible"/>
                                      </p:to>
                                    </p:set>
                                    <p:animEffect transition="in" filter="wipe(down)">
                                      <p:cBhvr>
                                        <p:cTn id="83" dur="2000"/>
                                        <p:tgtEl>
                                          <p:spTgt spid="62"/>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108" grpId="0" animBg="1"/>
      <p:bldP spid="119" grpId="0"/>
      <p:bldP spid="122" grpId="0"/>
      <p:bldP spid="132" grpId="0" animBg="1"/>
      <p:bldP spid="132" grpId="1"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ctrTitle" sz="quarter"/>
          </p:nvPr>
        </p:nvSpPr>
        <p:spPr>
          <a:xfrm>
            <a:off x="539750" y="1933575"/>
            <a:ext cx="4922838" cy="1527175"/>
          </a:xfrm>
        </p:spPr>
        <p:txBody>
          <a:bodyPr/>
          <a:lstStyle/>
          <a:p>
            <a:r>
              <a:rPr lang="en-US" sz="3200" smtClean="0"/>
              <a:t>Overview of Electrical Services Offering</a:t>
            </a:r>
          </a:p>
        </p:txBody>
      </p:sp>
      <p:sp>
        <p:nvSpPr>
          <p:cNvPr id="23555" name="Subtitle 2"/>
          <p:cNvSpPr>
            <a:spLocks noGrp="1"/>
          </p:cNvSpPr>
          <p:nvPr>
            <p:ph type="subTitle" sz="quarter" idx="1"/>
          </p:nvPr>
        </p:nvSpPr>
        <p:spPr>
          <a:xfrm>
            <a:off x="539750" y="3441700"/>
            <a:ext cx="4021138" cy="1511300"/>
          </a:xfrm>
        </p:spPr>
        <p:txBody>
          <a:bodyPr/>
          <a:lstStyle/>
          <a:p>
            <a:pPr marL="0" indent="0">
              <a:buFont typeface="Arial" charset="0"/>
              <a:buChar char="•"/>
            </a:pPr>
            <a:r>
              <a:rPr lang="en-US" b="1" dirty="0" smtClean="0"/>
              <a:t> Preventative Maintenance</a:t>
            </a:r>
          </a:p>
          <a:p>
            <a:pPr marL="0" indent="0">
              <a:buFont typeface="Arial" charset="0"/>
              <a:buChar char="•"/>
            </a:pPr>
            <a:r>
              <a:rPr lang="en-US" b="1" dirty="0" smtClean="0"/>
              <a:t> Arc Flash Hazard Analysis</a:t>
            </a:r>
          </a:p>
          <a:p>
            <a:pPr marL="0" indent="0">
              <a:buFont typeface="Arial" charset="0"/>
              <a:buChar char="•"/>
            </a:pPr>
            <a:r>
              <a:rPr lang="en-US" b="1" dirty="0" smtClean="0"/>
              <a:t> IR (Infra-red) Thermography</a:t>
            </a:r>
          </a:p>
          <a:p>
            <a:pPr marL="0" indent="0">
              <a:buFont typeface="Arial" charset="0"/>
              <a:buChar char="•"/>
            </a:pPr>
            <a:r>
              <a:rPr lang="en-US" b="1" dirty="0" smtClean="0"/>
              <a:t> Projects</a:t>
            </a:r>
          </a:p>
        </p:txBody>
      </p:sp>
      <p:pic>
        <p:nvPicPr>
          <p:cNvPr id="5124" name="Picture 2"/>
          <p:cNvPicPr>
            <a:picLocks noChangeAspect="1" noChangeArrowheads="1"/>
          </p:cNvPicPr>
          <p:nvPr/>
        </p:nvPicPr>
        <p:blipFill>
          <a:blip r:embed="rId3" cstate="print"/>
          <a:srcRect/>
          <a:stretch>
            <a:fillRect/>
          </a:stretch>
        </p:blipFill>
        <p:spPr bwMode="auto">
          <a:xfrm>
            <a:off x="5492750" y="2289175"/>
            <a:ext cx="2879725" cy="3717925"/>
          </a:xfrm>
          <a:prstGeom prst="rect">
            <a:avLst/>
          </a:prstGeom>
          <a:noFill/>
          <a:ln w="9525">
            <a:noFill/>
            <a:miter lim="800000"/>
            <a:headEnd/>
            <a:tailEnd/>
          </a:ln>
          <a:effectLst>
            <a:outerShdw dist="38100" dir="8100000" algn="tr" rotWithShape="0">
              <a:srgbClr val="808080">
                <a:alpha val="39998"/>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Electrical Services </a:t>
            </a:r>
          </a:p>
        </p:txBody>
      </p:sp>
      <p:sp>
        <p:nvSpPr>
          <p:cNvPr id="24579" name="Content Placeholder 2"/>
          <p:cNvSpPr>
            <a:spLocks noGrp="1"/>
          </p:cNvSpPr>
          <p:nvPr>
            <p:ph idx="1"/>
          </p:nvPr>
        </p:nvSpPr>
        <p:spPr>
          <a:xfrm>
            <a:off x="539750" y="1592263"/>
            <a:ext cx="3136900" cy="4681537"/>
          </a:xfrm>
        </p:spPr>
        <p:txBody>
          <a:bodyPr/>
          <a:lstStyle/>
          <a:p>
            <a:pPr lvl="1"/>
            <a:endParaRPr lang="en-US" smtClean="0"/>
          </a:p>
          <a:p>
            <a:pPr lvl="1"/>
            <a:r>
              <a:rPr lang="en-US" b="1" smtClean="0"/>
              <a:t>Once installed, all electrical equipment begins deteriorating due to normal wear and tear</a:t>
            </a:r>
          </a:p>
          <a:p>
            <a:pPr lvl="1"/>
            <a:endParaRPr lang="en-US" smtClean="0"/>
          </a:p>
        </p:txBody>
      </p:sp>
      <p:sp>
        <p:nvSpPr>
          <p:cNvPr id="24580" name="Slide Number Placeholder 3"/>
          <p:cNvSpPr>
            <a:spLocks noGrp="1"/>
          </p:cNvSpPr>
          <p:nvPr>
            <p:ph type="sldNum" sz="quarter" idx="10"/>
          </p:nvPr>
        </p:nvSpPr>
        <p:spPr>
          <a:noFill/>
        </p:spPr>
        <p:txBody>
          <a:bodyPr/>
          <a:lstStyle/>
          <a:p>
            <a:pPr fontAlgn="base">
              <a:spcBef>
                <a:spcPct val="0"/>
              </a:spcBef>
              <a:spcAft>
                <a:spcPct val="0"/>
              </a:spcAft>
            </a:pPr>
            <a:fld id="{8CFCB517-A02D-4742-B6F6-FD80435C9FDF}" type="slidenum">
              <a:rPr lang="en-US" smtClean="0">
                <a:ea typeface="MS PGothic" pitchFamily="34" charset="-128"/>
              </a:rPr>
              <a:pPr fontAlgn="base">
                <a:spcBef>
                  <a:spcPct val="0"/>
                </a:spcBef>
                <a:spcAft>
                  <a:spcPct val="0"/>
                </a:spcAft>
              </a:pPr>
              <a:t>15</a:t>
            </a:fld>
            <a:endParaRPr lang="en-US" smtClean="0">
              <a:ea typeface="MS PGothic" pitchFamily="34" charset="-128"/>
            </a:endParaRPr>
          </a:p>
        </p:txBody>
      </p:sp>
      <p:pic>
        <p:nvPicPr>
          <p:cNvPr id="6149" name="Picture 10"/>
          <p:cNvPicPr>
            <a:picLocks noChangeAspect="1"/>
          </p:cNvPicPr>
          <p:nvPr/>
        </p:nvPicPr>
        <p:blipFill>
          <a:blip r:embed="rId3" cstate="print"/>
          <a:srcRect l="23175"/>
          <a:stretch>
            <a:fillRect/>
          </a:stretch>
        </p:blipFill>
        <p:spPr bwMode="auto">
          <a:xfrm>
            <a:off x="3910013" y="1554163"/>
            <a:ext cx="5067300" cy="4946650"/>
          </a:xfrm>
          <a:prstGeom prst="rect">
            <a:avLst/>
          </a:prstGeom>
          <a:noFill/>
          <a:ln w="9525">
            <a:noFill/>
            <a:miter lim="800000"/>
            <a:headEnd/>
            <a:tailEnd/>
          </a:ln>
          <a:effectLst>
            <a:outerShdw dist="38100" dir="2700000" algn="tl" rotWithShape="0">
              <a:srgbClr val="808080">
                <a:alpha val="39998"/>
              </a:srgbClr>
            </a:outerShdw>
          </a:effectLst>
        </p:spPr>
      </p:pic>
      <p:sp>
        <p:nvSpPr>
          <p:cNvPr id="6" name="Rectangle 5"/>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smtClean="0"/>
              <a:t>Why Electrical Services?</a:t>
            </a:r>
          </a:p>
        </p:txBody>
      </p:sp>
      <p:sp>
        <p:nvSpPr>
          <p:cNvPr id="25603" name="Slide Number Placeholder 3"/>
          <p:cNvSpPr>
            <a:spLocks noGrp="1"/>
          </p:cNvSpPr>
          <p:nvPr>
            <p:ph type="sldNum" sz="quarter" idx="10"/>
          </p:nvPr>
        </p:nvSpPr>
        <p:spPr>
          <a:noFill/>
        </p:spPr>
        <p:txBody>
          <a:bodyPr/>
          <a:lstStyle/>
          <a:p>
            <a:pPr fontAlgn="base">
              <a:spcBef>
                <a:spcPct val="0"/>
              </a:spcBef>
              <a:spcAft>
                <a:spcPct val="0"/>
              </a:spcAft>
            </a:pPr>
            <a:fld id="{EB3FC046-5D94-4DC2-B283-BBCAE878F28E}" type="slidenum">
              <a:rPr lang="en-US" smtClean="0">
                <a:ea typeface="MS PGothic" pitchFamily="34" charset="-128"/>
              </a:rPr>
              <a:pPr fontAlgn="base">
                <a:spcBef>
                  <a:spcPct val="0"/>
                </a:spcBef>
                <a:spcAft>
                  <a:spcPct val="0"/>
                </a:spcAft>
              </a:pPr>
              <a:t>16</a:t>
            </a:fld>
            <a:endParaRPr lang="en-US" smtClean="0">
              <a:ea typeface="MS PGothic" pitchFamily="34" charset="-128"/>
            </a:endParaRPr>
          </a:p>
        </p:txBody>
      </p:sp>
      <p:pic>
        <p:nvPicPr>
          <p:cNvPr id="7172" name="Picture 3" descr="Outage.jpg"/>
          <p:cNvPicPr>
            <a:picLocks noChangeAspect="1"/>
          </p:cNvPicPr>
          <p:nvPr/>
        </p:nvPicPr>
        <p:blipFill>
          <a:blip r:embed="rId3" cstate="print"/>
          <a:srcRect/>
          <a:stretch>
            <a:fillRect/>
          </a:stretch>
        </p:blipFill>
        <p:spPr bwMode="auto">
          <a:xfrm>
            <a:off x="1069975" y="1487488"/>
            <a:ext cx="4765675" cy="3573462"/>
          </a:xfrm>
          <a:prstGeom prst="rect">
            <a:avLst/>
          </a:prstGeom>
          <a:noFill/>
          <a:ln w="9525">
            <a:noFill/>
            <a:miter lim="800000"/>
            <a:headEnd/>
            <a:tailEnd/>
          </a:ln>
          <a:effectLst>
            <a:outerShdw dist="38100" dir="2700000" algn="tl" rotWithShape="0">
              <a:srgbClr val="808080">
                <a:alpha val="39998"/>
              </a:srgbClr>
            </a:outerShdw>
          </a:effectLst>
        </p:spPr>
      </p:pic>
      <p:sp>
        <p:nvSpPr>
          <p:cNvPr id="25605" name="Rounded Rectangle 32"/>
          <p:cNvSpPr>
            <a:spLocks noChangeArrowheads="1"/>
          </p:cNvSpPr>
          <p:nvPr/>
        </p:nvSpPr>
        <p:spPr bwMode="auto">
          <a:xfrm>
            <a:off x="6284913" y="1922463"/>
            <a:ext cx="2524125" cy="1168400"/>
          </a:xfrm>
          <a:prstGeom prst="roundRect">
            <a:avLst>
              <a:gd name="adj" fmla="val 9870"/>
            </a:avLst>
          </a:prstGeom>
          <a:solidFill>
            <a:schemeClr val="bg2"/>
          </a:solidFill>
          <a:ln w="19050">
            <a:solidFill>
              <a:srgbClr val="00589A"/>
            </a:solidFill>
            <a:round/>
            <a:headEnd/>
            <a:tailEnd/>
          </a:ln>
        </p:spPr>
        <p:txBody>
          <a:bodyPr tIns="0" rIns="0" bIns="0" anchor="ctr"/>
          <a:lstStyle/>
          <a:p>
            <a:pPr fontAlgn="base">
              <a:spcBef>
                <a:spcPts val="400"/>
              </a:spcBef>
              <a:spcAft>
                <a:spcPct val="0"/>
              </a:spcAft>
            </a:pPr>
            <a:r>
              <a:rPr lang="en-US" sz="1600" i="1">
                <a:solidFill>
                  <a:srgbClr val="000000"/>
                </a:solidFill>
                <a:latin typeface="Siemens Sans" pitchFamily="2" charset="0"/>
                <a:ea typeface="MS PGothic" pitchFamily="34" charset="-128"/>
                <a:cs typeface="Arial" charset="0"/>
              </a:rPr>
              <a:t>This low voltage switchgear seemed to be operating perfectly fine, until one morning…</a:t>
            </a:r>
          </a:p>
        </p:txBody>
      </p:sp>
      <p:sp>
        <p:nvSpPr>
          <p:cNvPr id="7175" name="Rounded Rectangle 42"/>
          <p:cNvSpPr>
            <a:spLocks noChangeArrowheads="1"/>
          </p:cNvSpPr>
          <p:nvPr/>
        </p:nvSpPr>
        <p:spPr bwMode="auto">
          <a:xfrm>
            <a:off x="1271588" y="5487988"/>
            <a:ext cx="7189787" cy="912812"/>
          </a:xfrm>
          <a:prstGeom prst="roundRect">
            <a:avLst>
              <a:gd name="adj" fmla="val 16667"/>
            </a:avLst>
          </a:prstGeom>
          <a:solidFill>
            <a:schemeClr val="bg2"/>
          </a:solidFill>
          <a:ln w="19050">
            <a:solidFill>
              <a:srgbClr val="00589A"/>
            </a:solidFill>
            <a:round/>
            <a:headEnd/>
            <a:tailEnd/>
          </a:ln>
        </p:spPr>
        <p:txBody>
          <a:bodyPr tIns="0" rIns="0" bIns="0" anchor="ctr"/>
          <a:lstStyle/>
          <a:p>
            <a:pPr fontAlgn="base">
              <a:spcBef>
                <a:spcPts val="400"/>
              </a:spcBef>
              <a:spcAft>
                <a:spcPct val="0"/>
              </a:spcAft>
            </a:pPr>
            <a:r>
              <a:rPr lang="en-US" sz="1600" i="1">
                <a:solidFill>
                  <a:srgbClr val="000000"/>
                </a:solidFill>
                <a:latin typeface="Siemens Sans" pitchFamily="2" charset="0"/>
                <a:ea typeface="MS PGothic" pitchFamily="34" charset="-128"/>
                <a:cs typeface="Arial" charset="0"/>
              </a:rPr>
              <a:t>Consider the costs that resulted from simply failing to perform preventive maintenance.  Aside from having to replace the equipment, downtime, loss of business, etc.</a:t>
            </a:r>
          </a:p>
        </p:txBody>
      </p:sp>
      <p:sp>
        <p:nvSpPr>
          <p:cNvPr id="7" name="Rectangle 6"/>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D0D3D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solidFill>
                  <a:srgbClr val="5E6577"/>
                </a:solidFill>
              </a:rPr>
              <a:t>Why Preventive Maintenance?</a:t>
            </a:r>
            <a:endParaRPr lang="en-US" smtClean="0"/>
          </a:p>
        </p:txBody>
      </p:sp>
      <p:sp>
        <p:nvSpPr>
          <p:cNvPr id="26627" name="Content Placeholder 2"/>
          <p:cNvSpPr>
            <a:spLocks noGrp="1"/>
          </p:cNvSpPr>
          <p:nvPr>
            <p:ph idx="1"/>
          </p:nvPr>
        </p:nvSpPr>
        <p:spPr>
          <a:xfrm>
            <a:off x="539750" y="1592263"/>
            <a:ext cx="4238625" cy="4681537"/>
          </a:xfrm>
        </p:spPr>
        <p:txBody>
          <a:bodyPr/>
          <a:lstStyle/>
          <a:p>
            <a:pPr lvl="1"/>
            <a:r>
              <a:rPr lang="en-US" b="1" smtClean="0">
                <a:solidFill>
                  <a:srgbClr val="000000"/>
                </a:solidFill>
              </a:rPr>
              <a:t>Employee Safety</a:t>
            </a:r>
          </a:p>
          <a:p>
            <a:pPr lvl="1"/>
            <a:endParaRPr lang="en-US" b="1" smtClean="0"/>
          </a:p>
          <a:p>
            <a:pPr lvl="1"/>
            <a:r>
              <a:rPr lang="en-US" b="1" smtClean="0">
                <a:solidFill>
                  <a:srgbClr val="000000"/>
                </a:solidFill>
              </a:rPr>
              <a:t>Regulatory Compliance</a:t>
            </a:r>
          </a:p>
          <a:p>
            <a:pPr lvl="1"/>
            <a:endParaRPr lang="en-US" b="1" smtClean="0"/>
          </a:p>
          <a:p>
            <a:pPr lvl="1"/>
            <a:r>
              <a:rPr lang="en-US" b="1" smtClean="0">
                <a:solidFill>
                  <a:srgbClr val="000000"/>
                </a:solidFill>
              </a:rPr>
              <a:t>Equipment Damage</a:t>
            </a:r>
          </a:p>
          <a:p>
            <a:pPr lvl="1"/>
            <a:endParaRPr lang="en-US" b="1" smtClean="0">
              <a:solidFill>
                <a:srgbClr val="000000"/>
              </a:solidFill>
            </a:endParaRPr>
          </a:p>
          <a:p>
            <a:pPr lvl="1"/>
            <a:r>
              <a:rPr lang="en-US" b="1" smtClean="0">
                <a:solidFill>
                  <a:srgbClr val="000000"/>
                </a:solidFill>
              </a:rPr>
              <a:t>Wasted Energy</a:t>
            </a:r>
          </a:p>
          <a:p>
            <a:pPr lvl="1"/>
            <a:endParaRPr lang="en-US" b="1" smtClean="0">
              <a:solidFill>
                <a:srgbClr val="000000"/>
              </a:solidFill>
            </a:endParaRPr>
          </a:p>
          <a:p>
            <a:pPr lvl="1"/>
            <a:r>
              <a:rPr lang="en-US" b="1" smtClean="0">
                <a:solidFill>
                  <a:srgbClr val="000000"/>
                </a:solidFill>
              </a:rPr>
              <a:t>Cost of Downtime</a:t>
            </a:r>
            <a:endParaRPr lang="en-US" b="1" smtClean="0"/>
          </a:p>
        </p:txBody>
      </p:sp>
      <p:sp>
        <p:nvSpPr>
          <p:cNvPr id="26628" name="Slide Number Placeholder 3"/>
          <p:cNvSpPr>
            <a:spLocks noGrp="1"/>
          </p:cNvSpPr>
          <p:nvPr>
            <p:ph type="sldNum" sz="quarter" idx="10"/>
          </p:nvPr>
        </p:nvSpPr>
        <p:spPr>
          <a:noFill/>
        </p:spPr>
        <p:txBody>
          <a:bodyPr/>
          <a:lstStyle/>
          <a:p>
            <a:pPr fontAlgn="base">
              <a:spcBef>
                <a:spcPct val="0"/>
              </a:spcBef>
              <a:spcAft>
                <a:spcPct val="0"/>
              </a:spcAft>
            </a:pPr>
            <a:fld id="{F6B9FF53-296E-4FC0-BEDC-4A2C80C5FA53}" type="slidenum">
              <a:rPr lang="en-US" smtClean="0">
                <a:ea typeface="MS PGothic" pitchFamily="34" charset="-128"/>
              </a:rPr>
              <a:pPr fontAlgn="base">
                <a:spcBef>
                  <a:spcPct val="0"/>
                </a:spcBef>
                <a:spcAft>
                  <a:spcPct val="0"/>
                </a:spcAft>
              </a:pPr>
              <a:t>17</a:t>
            </a:fld>
            <a:endParaRPr lang="en-US" smtClean="0">
              <a:ea typeface="MS PGothic" pitchFamily="34" charset="-128"/>
            </a:endParaRPr>
          </a:p>
        </p:txBody>
      </p:sp>
      <p:pic>
        <p:nvPicPr>
          <p:cNvPr id="26629" name="Picture 3"/>
          <p:cNvPicPr>
            <a:picLocks noChangeAspect="1"/>
          </p:cNvPicPr>
          <p:nvPr/>
        </p:nvPicPr>
        <p:blipFill>
          <a:blip r:embed="rId3" cstate="print"/>
          <a:srcRect/>
          <a:stretch>
            <a:fillRect/>
          </a:stretch>
        </p:blipFill>
        <p:spPr bwMode="auto">
          <a:xfrm>
            <a:off x="4805363" y="1658938"/>
            <a:ext cx="4127500" cy="4127500"/>
          </a:xfrm>
          <a:prstGeom prst="rect">
            <a:avLst/>
          </a:prstGeom>
          <a:noFill/>
          <a:ln w="9525">
            <a:noFill/>
            <a:miter lim="800000"/>
            <a:headEnd/>
            <a:tailEnd/>
          </a:ln>
        </p:spPr>
      </p:pic>
      <p:sp>
        <p:nvSpPr>
          <p:cNvPr id="7" name="Rectangle 6"/>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smtClean="0">
                <a:solidFill>
                  <a:srgbClr val="5E6577"/>
                </a:solidFill>
              </a:rPr>
              <a:t>Why Preventive Maintenance?</a:t>
            </a:r>
            <a:r>
              <a:rPr lang="en-US" smtClean="0"/>
              <a:t/>
            </a:r>
            <a:br>
              <a:rPr lang="en-US" smtClean="0"/>
            </a:br>
            <a:r>
              <a:rPr lang="en-US" smtClean="0"/>
              <a:t>Employee Safety</a:t>
            </a:r>
          </a:p>
        </p:txBody>
      </p:sp>
      <p:sp>
        <p:nvSpPr>
          <p:cNvPr id="43011" name="Content Placeholder 2"/>
          <p:cNvSpPr>
            <a:spLocks noGrp="1"/>
          </p:cNvSpPr>
          <p:nvPr>
            <p:ph idx="1"/>
          </p:nvPr>
        </p:nvSpPr>
        <p:spPr>
          <a:xfrm>
            <a:off x="539750" y="1592263"/>
            <a:ext cx="4238625" cy="4681537"/>
          </a:xfrm>
        </p:spPr>
        <p:txBody>
          <a:bodyPr/>
          <a:lstStyle/>
          <a:p>
            <a:pPr lvl="1"/>
            <a:r>
              <a:rPr lang="en-US" b="1" smtClean="0"/>
              <a:t>Every day, Arc flash incidents hospitalize 5-7 workers</a:t>
            </a:r>
          </a:p>
          <a:p>
            <a:pPr lvl="1"/>
            <a:endParaRPr lang="en-US" b="1" smtClean="0"/>
          </a:p>
          <a:p>
            <a:pPr lvl="1"/>
            <a:r>
              <a:rPr lang="en-US" b="1" smtClean="0"/>
              <a:t>Every year, there are about 30,000 arc flash events resulting in</a:t>
            </a:r>
          </a:p>
          <a:p>
            <a:pPr lvl="2"/>
            <a:r>
              <a:rPr lang="en-US" b="1" smtClean="0"/>
              <a:t>7,000 burn injuries </a:t>
            </a:r>
          </a:p>
          <a:p>
            <a:pPr lvl="2"/>
            <a:r>
              <a:rPr lang="en-US" b="1" smtClean="0"/>
              <a:t>300 deaths</a:t>
            </a:r>
          </a:p>
          <a:p>
            <a:pPr lvl="1">
              <a:buFont typeface="Wingdings" pitchFamily="2" charset="2"/>
              <a:buNone/>
            </a:pPr>
            <a:endParaRPr lang="en-US" b="1" smtClean="0"/>
          </a:p>
          <a:p>
            <a:pPr lvl="1"/>
            <a:r>
              <a:rPr lang="en-US" b="1" smtClean="0"/>
              <a:t>Employers are liable for workplace accidents and may face additional costs related to </a:t>
            </a:r>
          </a:p>
          <a:p>
            <a:pPr lvl="2"/>
            <a:r>
              <a:rPr lang="en-US" b="1" smtClean="0"/>
              <a:t>Regulatory sanctions</a:t>
            </a:r>
          </a:p>
          <a:p>
            <a:pPr lvl="2"/>
            <a:r>
              <a:rPr lang="en-US" b="1" smtClean="0"/>
              <a:t>Lawsuits</a:t>
            </a:r>
          </a:p>
          <a:p>
            <a:pPr lvl="2"/>
            <a:r>
              <a:rPr lang="en-US" b="1" smtClean="0"/>
              <a:t>Lost productivity</a:t>
            </a:r>
          </a:p>
        </p:txBody>
      </p:sp>
      <p:sp>
        <p:nvSpPr>
          <p:cNvPr id="43012" name="Slide Number Placeholder 3"/>
          <p:cNvSpPr>
            <a:spLocks noGrp="1"/>
          </p:cNvSpPr>
          <p:nvPr>
            <p:ph type="sldNum" sz="quarter" idx="10"/>
          </p:nvPr>
        </p:nvSpPr>
        <p:spPr>
          <a:noFill/>
        </p:spPr>
        <p:txBody>
          <a:bodyPr/>
          <a:lstStyle/>
          <a:p>
            <a:pPr fontAlgn="base">
              <a:spcBef>
                <a:spcPct val="0"/>
              </a:spcBef>
              <a:spcAft>
                <a:spcPct val="0"/>
              </a:spcAft>
            </a:pPr>
            <a:fld id="{31EAE364-06EC-4AFA-A9BC-8129E469A51C}" type="slidenum">
              <a:rPr lang="en-US" smtClean="0">
                <a:ea typeface="MS PGothic" pitchFamily="34" charset="-128"/>
              </a:rPr>
              <a:pPr fontAlgn="base">
                <a:spcBef>
                  <a:spcPct val="0"/>
                </a:spcBef>
                <a:spcAft>
                  <a:spcPct val="0"/>
                </a:spcAft>
              </a:pPr>
              <a:t>18</a:t>
            </a:fld>
            <a:endParaRPr lang="en-US" smtClean="0">
              <a:ea typeface="MS PGothic" pitchFamily="34" charset="-128"/>
            </a:endParaRPr>
          </a:p>
        </p:txBody>
      </p:sp>
      <p:pic>
        <p:nvPicPr>
          <p:cNvPr id="43013" name="Picture 3"/>
          <p:cNvPicPr>
            <a:picLocks noChangeAspect="1"/>
          </p:cNvPicPr>
          <p:nvPr/>
        </p:nvPicPr>
        <p:blipFill>
          <a:blip r:embed="rId3" cstate="print"/>
          <a:srcRect/>
          <a:stretch>
            <a:fillRect/>
          </a:stretch>
        </p:blipFill>
        <p:spPr bwMode="auto">
          <a:xfrm>
            <a:off x="4805363" y="1658938"/>
            <a:ext cx="4127500" cy="4127500"/>
          </a:xfrm>
          <a:prstGeom prst="rect">
            <a:avLst/>
          </a:prstGeom>
          <a:noFill/>
          <a:ln w="9525">
            <a:noFill/>
            <a:miter lim="800000"/>
            <a:headEnd/>
            <a:tailEnd/>
          </a:ln>
        </p:spPr>
      </p:pic>
      <p:sp>
        <p:nvSpPr>
          <p:cNvPr id="43014" name="TextBox 5"/>
          <p:cNvSpPr txBox="1">
            <a:spLocks noChangeArrowheads="1"/>
          </p:cNvSpPr>
          <p:nvPr/>
        </p:nvSpPr>
        <p:spPr bwMode="auto">
          <a:xfrm>
            <a:off x="2720975" y="3768725"/>
            <a:ext cx="1871663" cy="277813"/>
          </a:xfrm>
          <a:prstGeom prst="rect">
            <a:avLst/>
          </a:prstGeom>
          <a:noFill/>
          <a:ln w="9525">
            <a:noFill/>
            <a:miter lim="800000"/>
            <a:headEnd/>
            <a:tailEnd/>
          </a:ln>
        </p:spPr>
        <p:txBody>
          <a:bodyPr wrap="none">
            <a:spAutoFit/>
          </a:bodyPr>
          <a:lstStyle/>
          <a:p>
            <a:r>
              <a:rPr lang="en-US" sz="1200">
                <a:solidFill>
                  <a:srgbClr val="000000"/>
                </a:solidFill>
                <a:latin typeface="Siemens Sans" pitchFamily="2" charset="0"/>
              </a:rPr>
              <a:t>Source: (Casavant 2010) </a:t>
            </a:r>
          </a:p>
        </p:txBody>
      </p:sp>
      <p:sp>
        <p:nvSpPr>
          <p:cNvPr id="7" name="Rectangle 6"/>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mtClean="0">
                <a:solidFill>
                  <a:srgbClr val="5E6577"/>
                </a:solidFill>
              </a:rPr>
              <a:t>Why Preventive Maintenance?</a:t>
            </a:r>
            <a:r>
              <a:rPr lang="en-US" smtClean="0"/>
              <a:t/>
            </a:r>
            <a:br>
              <a:rPr lang="en-US" smtClean="0"/>
            </a:br>
            <a:r>
              <a:rPr lang="en-US" smtClean="0"/>
              <a:t>Regulatory Compliance</a:t>
            </a:r>
          </a:p>
        </p:txBody>
      </p:sp>
      <p:sp>
        <p:nvSpPr>
          <p:cNvPr id="20482" name="Content Placeholder 2"/>
          <p:cNvSpPr>
            <a:spLocks noGrp="1"/>
          </p:cNvSpPr>
          <p:nvPr>
            <p:ph idx="1"/>
          </p:nvPr>
        </p:nvSpPr>
        <p:spPr>
          <a:xfrm>
            <a:off x="539750" y="1592263"/>
            <a:ext cx="3535363" cy="4681537"/>
          </a:xfrm>
        </p:spPr>
        <p:txBody>
          <a:bodyPr/>
          <a:lstStyle/>
          <a:p>
            <a:pPr lvl="1">
              <a:buFont typeface="Wingdings" charset="0"/>
              <a:buChar char="§"/>
              <a:defRPr/>
            </a:pPr>
            <a:r>
              <a:rPr lang="en-US" b="1" dirty="0" smtClean="0">
                <a:latin typeface="Siemens Sans" charset="0"/>
                <a:ea typeface="MS PGothic" charset="0"/>
              </a:rPr>
              <a:t>In addition to worker safety, regulatory compliance is also very important </a:t>
            </a:r>
          </a:p>
          <a:p>
            <a:pPr marL="1587" lvl="1" indent="0">
              <a:buFont typeface="Wingdings" charset="0"/>
              <a:buNone/>
              <a:defRPr/>
            </a:pPr>
            <a:endParaRPr lang="en-US" b="1" dirty="0">
              <a:latin typeface="Siemens Sans" charset="0"/>
              <a:ea typeface="MS PGothic" charset="0"/>
            </a:endParaRPr>
          </a:p>
          <a:p>
            <a:pPr lvl="1">
              <a:buFont typeface="Wingdings" charset="0"/>
              <a:buChar char="§"/>
              <a:defRPr/>
            </a:pPr>
            <a:r>
              <a:rPr lang="en-US" b="1" dirty="0" smtClean="0">
                <a:latin typeface="Siemens Sans" charset="0"/>
                <a:ea typeface="MS PGothic" charset="0"/>
              </a:rPr>
              <a:t>OSHA influences</a:t>
            </a:r>
          </a:p>
          <a:p>
            <a:pPr lvl="2">
              <a:buFont typeface="Wingdings" charset="0"/>
              <a:buChar char="§"/>
              <a:defRPr/>
            </a:pPr>
            <a:r>
              <a:rPr lang="en-US" b="1" dirty="0" smtClean="0">
                <a:latin typeface="Siemens Sans" charset="0"/>
                <a:ea typeface="MS PGothic" charset="0"/>
              </a:rPr>
              <a:t>Work practices</a:t>
            </a:r>
          </a:p>
          <a:p>
            <a:pPr lvl="2">
              <a:buFont typeface="Wingdings" charset="0"/>
              <a:buChar char="§"/>
              <a:defRPr/>
            </a:pPr>
            <a:r>
              <a:rPr lang="en-US" b="1" dirty="0" smtClean="0">
                <a:latin typeface="Siemens Sans" charset="0"/>
                <a:ea typeface="MS PGothic" charset="0"/>
              </a:rPr>
              <a:t>Maintenance </a:t>
            </a:r>
          </a:p>
          <a:p>
            <a:pPr lvl="2">
              <a:buFont typeface="Wingdings" charset="0"/>
              <a:buChar char="§"/>
              <a:defRPr/>
            </a:pPr>
            <a:r>
              <a:rPr lang="en-US" b="1" dirty="0" smtClean="0">
                <a:latin typeface="Siemens Sans" charset="0"/>
                <a:ea typeface="MS PGothic" charset="0"/>
              </a:rPr>
              <a:t>Training and safety</a:t>
            </a:r>
          </a:p>
          <a:p>
            <a:pPr lvl="1">
              <a:buFont typeface="Wingdings" charset="0"/>
              <a:buChar char="§"/>
              <a:defRPr/>
            </a:pPr>
            <a:endParaRPr lang="en-US" b="1" dirty="0">
              <a:latin typeface="Siemens Sans" charset="0"/>
              <a:ea typeface="MS PGothic" charset="0"/>
            </a:endParaRPr>
          </a:p>
          <a:p>
            <a:pPr lvl="1">
              <a:buFont typeface="Wingdings" charset="0"/>
              <a:buChar char="§"/>
              <a:defRPr/>
            </a:pPr>
            <a:r>
              <a:rPr lang="en-US" b="1" dirty="0" smtClean="0">
                <a:latin typeface="Siemens Sans" charset="0"/>
                <a:ea typeface="MS PGothic" charset="0"/>
              </a:rPr>
              <a:t>NFPA, NETA, and IEEE also have guidelines and standards for maintenance and safety</a:t>
            </a:r>
            <a:endParaRPr lang="en-US" b="1" dirty="0">
              <a:latin typeface="Siemens Sans" charset="0"/>
              <a:ea typeface="MS PGothic" charset="0"/>
            </a:endParaRPr>
          </a:p>
        </p:txBody>
      </p:sp>
      <p:sp>
        <p:nvSpPr>
          <p:cNvPr id="44036" name="Slide Number Placeholder 3"/>
          <p:cNvSpPr>
            <a:spLocks noGrp="1"/>
          </p:cNvSpPr>
          <p:nvPr>
            <p:ph type="sldNum" sz="quarter" idx="10"/>
          </p:nvPr>
        </p:nvSpPr>
        <p:spPr>
          <a:noFill/>
        </p:spPr>
        <p:txBody>
          <a:bodyPr/>
          <a:lstStyle/>
          <a:p>
            <a:pPr fontAlgn="base">
              <a:spcBef>
                <a:spcPct val="0"/>
              </a:spcBef>
              <a:spcAft>
                <a:spcPct val="0"/>
              </a:spcAft>
            </a:pPr>
            <a:fld id="{ADACCD6B-3311-4ED5-92FB-21EB50F96923}" type="slidenum">
              <a:rPr lang="en-US" smtClean="0">
                <a:ea typeface="MS PGothic" pitchFamily="34" charset="-128"/>
              </a:rPr>
              <a:pPr fontAlgn="base">
                <a:spcBef>
                  <a:spcPct val="0"/>
                </a:spcBef>
                <a:spcAft>
                  <a:spcPct val="0"/>
                </a:spcAft>
              </a:pPr>
              <a:t>19</a:t>
            </a:fld>
            <a:endParaRPr lang="en-US" smtClean="0">
              <a:ea typeface="MS PGothic" pitchFamily="34" charset="-128"/>
            </a:endParaRPr>
          </a:p>
        </p:txBody>
      </p:sp>
      <p:sp>
        <p:nvSpPr>
          <p:cNvPr id="44037" name="Rounded Rectangle 42"/>
          <p:cNvSpPr>
            <a:spLocks noChangeArrowheads="1"/>
          </p:cNvSpPr>
          <p:nvPr/>
        </p:nvSpPr>
        <p:spPr bwMode="auto">
          <a:xfrm>
            <a:off x="4814888" y="5549900"/>
            <a:ext cx="3740150" cy="762000"/>
          </a:xfrm>
          <a:prstGeom prst="roundRect">
            <a:avLst>
              <a:gd name="adj" fmla="val 16667"/>
            </a:avLst>
          </a:prstGeom>
          <a:solidFill>
            <a:schemeClr val="bg2"/>
          </a:solidFill>
          <a:ln w="19050">
            <a:solidFill>
              <a:srgbClr val="00589A"/>
            </a:solidFill>
            <a:round/>
            <a:headEnd/>
            <a:tailEnd/>
          </a:ln>
        </p:spPr>
        <p:txBody>
          <a:bodyPr tIns="0" rIns="0" bIns="0" anchor="ctr"/>
          <a:lstStyle/>
          <a:p>
            <a:pPr>
              <a:spcBef>
                <a:spcPts val="400"/>
              </a:spcBef>
            </a:pPr>
            <a:r>
              <a:rPr lang="en-US" sz="1600" i="1">
                <a:solidFill>
                  <a:srgbClr val="000000"/>
                </a:solidFill>
                <a:latin typeface="Siemens Sans" pitchFamily="2" charset="0"/>
              </a:rPr>
              <a:t>OSHA issues 40,000 citations for electrical system violations each year.</a:t>
            </a:r>
          </a:p>
        </p:txBody>
      </p:sp>
      <p:pic>
        <p:nvPicPr>
          <p:cNvPr id="44038" name="Picture 3"/>
          <p:cNvPicPr>
            <a:picLocks noChangeAspect="1"/>
          </p:cNvPicPr>
          <p:nvPr/>
        </p:nvPicPr>
        <p:blipFill>
          <a:blip r:embed="rId3" cstate="print"/>
          <a:srcRect/>
          <a:stretch>
            <a:fillRect/>
          </a:stretch>
        </p:blipFill>
        <p:spPr bwMode="auto">
          <a:xfrm>
            <a:off x="4324350" y="2170113"/>
            <a:ext cx="4719638" cy="3249612"/>
          </a:xfrm>
          <a:prstGeom prst="rect">
            <a:avLst/>
          </a:prstGeom>
          <a:noFill/>
          <a:ln w="9525">
            <a:noFill/>
            <a:miter lim="800000"/>
            <a:headEnd/>
            <a:tailEnd/>
          </a:ln>
        </p:spPr>
      </p:pic>
      <p:sp>
        <p:nvSpPr>
          <p:cNvPr id="44039" name="TextBox 4"/>
          <p:cNvSpPr txBox="1">
            <a:spLocks noChangeArrowheads="1"/>
          </p:cNvSpPr>
          <p:nvPr/>
        </p:nvSpPr>
        <p:spPr bwMode="auto">
          <a:xfrm>
            <a:off x="5521325" y="1693863"/>
            <a:ext cx="2463800" cy="368300"/>
          </a:xfrm>
          <a:prstGeom prst="rect">
            <a:avLst/>
          </a:prstGeom>
          <a:noFill/>
          <a:ln w="9525">
            <a:noFill/>
            <a:miter lim="800000"/>
            <a:headEnd/>
            <a:tailEnd/>
          </a:ln>
        </p:spPr>
        <p:txBody>
          <a:bodyPr wrap="none">
            <a:spAutoFit/>
          </a:bodyPr>
          <a:lstStyle/>
          <a:p>
            <a:r>
              <a:rPr lang="en-US" b="1">
                <a:solidFill>
                  <a:srgbClr val="000000"/>
                </a:solidFill>
                <a:latin typeface="Siemens Sans" pitchFamily="2" charset="0"/>
              </a:rPr>
              <a:t>Top 10 OSHA Citations</a:t>
            </a:r>
          </a:p>
        </p:txBody>
      </p:sp>
      <p:sp>
        <p:nvSpPr>
          <p:cNvPr id="7" name="Rectangle 6"/>
          <p:cNvSpPr>
            <a:spLocks noChangeArrowheads="1"/>
          </p:cNvSpPr>
          <p:nvPr/>
        </p:nvSpPr>
        <p:spPr bwMode="auto">
          <a:xfrm>
            <a:off x="4251325" y="2540000"/>
            <a:ext cx="2628900" cy="282575"/>
          </a:xfrm>
          <a:prstGeom prst="rect">
            <a:avLst/>
          </a:prstGeom>
          <a:noFill/>
          <a:ln w="28575">
            <a:solidFill>
              <a:srgbClr val="800000"/>
            </a:solidFill>
            <a:miter lim="800000"/>
            <a:headEnd/>
            <a:tailEnd/>
          </a:ln>
          <a:effectLst>
            <a:outerShdw dist="23000" dir="5400000" rotWithShape="0">
              <a:srgbClr val="808080">
                <a:alpha val="34998"/>
              </a:srgbClr>
            </a:outerShdw>
          </a:effectLst>
        </p:spPr>
        <p:txBody>
          <a:bodyPr anchor="ctr"/>
          <a:lstStyle/>
          <a:p>
            <a:pPr algn="ctr">
              <a:defRPr/>
            </a:pPr>
            <a:endParaRPr lang="en-US">
              <a:solidFill>
                <a:srgbClr val="D0D3DA"/>
              </a:solidFill>
              <a:latin typeface="+mn-lt"/>
              <a:ea typeface="+mn-ea"/>
              <a:cs typeface="+mn-cs"/>
            </a:endParaRPr>
          </a:p>
        </p:txBody>
      </p:sp>
      <p:sp>
        <p:nvSpPr>
          <p:cNvPr id="11" name="Rectangle 10"/>
          <p:cNvSpPr>
            <a:spLocks noChangeArrowheads="1"/>
          </p:cNvSpPr>
          <p:nvPr/>
        </p:nvSpPr>
        <p:spPr bwMode="auto">
          <a:xfrm>
            <a:off x="4251325" y="4057650"/>
            <a:ext cx="4822825" cy="300038"/>
          </a:xfrm>
          <a:prstGeom prst="rect">
            <a:avLst/>
          </a:prstGeom>
          <a:noFill/>
          <a:ln w="28575">
            <a:solidFill>
              <a:srgbClr val="800000"/>
            </a:solidFill>
            <a:miter lim="800000"/>
            <a:headEnd/>
            <a:tailEnd/>
          </a:ln>
          <a:effectLst>
            <a:outerShdw dist="23000" dir="5400000" rotWithShape="0">
              <a:srgbClr val="808080">
                <a:alpha val="34998"/>
              </a:srgbClr>
            </a:outerShdw>
          </a:effectLst>
        </p:spPr>
        <p:txBody>
          <a:bodyPr anchor="ctr"/>
          <a:lstStyle/>
          <a:p>
            <a:pPr algn="ctr">
              <a:defRPr/>
            </a:pPr>
            <a:endParaRPr lang="en-US">
              <a:solidFill>
                <a:srgbClr val="D0D3DA"/>
              </a:solidFill>
              <a:latin typeface="+mn-lt"/>
              <a:ea typeface="+mn-ea"/>
              <a:cs typeface="+mn-cs"/>
            </a:endParaRPr>
          </a:p>
        </p:txBody>
      </p:sp>
      <p:sp>
        <p:nvSpPr>
          <p:cNvPr id="10" name="Rectangle 9"/>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2" hidden="1"/>
          <p:cNvGraphicFramePr>
            <a:graphicFrameLocks noChangeAspect="1"/>
          </p:cNvGraphicFramePr>
          <p:nvPr/>
        </p:nvGraphicFramePr>
        <p:xfrm>
          <a:off x="1588" y="1588"/>
          <a:ext cx="1587" cy="1587"/>
        </p:xfrm>
        <a:graphic>
          <a:graphicData uri="http://schemas.openxmlformats.org/presentationml/2006/ole">
            <p:oleObj spid="_x0000_s8194" name="think-cell Slide" r:id="rId6" imgW="360" imgH="360" progId="">
              <p:embed/>
            </p:oleObj>
          </a:graphicData>
        </a:graphic>
      </p:graphicFrame>
      <p:sp>
        <p:nvSpPr>
          <p:cNvPr id="3076" name="Title 7"/>
          <p:cNvSpPr>
            <a:spLocks noGrp="1"/>
          </p:cNvSpPr>
          <p:nvPr>
            <p:ph type="title"/>
          </p:nvPr>
        </p:nvSpPr>
        <p:spPr/>
        <p:txBody>
          <a:bodyPr/>
          <a:lstStyle/>
          <a:p>
            <a:r>
              <a:rPr lang="en-US" dirty="0" smtClean="0">
                <a:latin typeface="Arial" charset="0"/>
                <a:cs typeface="Arial" charset="0"/>
              </a:rPr>
              <a:t>Healthcare facilities</a:t>
            </a:r>
          </a:p>
        </p:txBody>
      </p:sp>
      <p:sp>
        <p:nvSpPr>
          <p:cNvPr id="12" name="Text Placeholder 7"/>
          <p:cNvSpPr>
            <a:spLocks noGrp="1"/>
          </p:cNvSpPr>
          <p:nvPr>
            <p:ph type="body" sz="quarter" idx="14"/>
          </p:nvPr>
        </p:nvSpPr>
        <p:spPr>
          <a:xfrm>
            <a:off x="4716463" y="1412875"/>
            <a:ext cx="4427537" cy="4987925"/>
          </a:xfrm>
        </p:spPr>
        <p:txBody>
          <a:bodyPr lIns="182880" rIns="91440"/>
          <a:lstStyle/>
          <a:p>
            <a:pPr>
              <a:lnSpc>
                <a:spcPct val="80000"/>
              </a:lnSpc>
              <a:spcBef>
                <a:spcPts val="300"/>
              </a:spcBef>
              <a:spcAft>
                <a:spcPts val="0"/>
              </a:spcAft>
              <a:defRPr/>
            </a:pPr>
            <a:r>
              <a:rPr lang="en-US" sz="1600" b="1" dirty="0" smtClean="0">
                <a:solidFill>
                  <a:schemeClr val="tx1"/>
                </a:solidFill>
                <a:ea typeface="+mn-ea"/>
              </a:rPr>
              <a:t>Healthcare Market</a:t>
            </a:r>
            <a:endParaRPr lang="en-US" sz="1600" b="1" dirty="0" smtClean="0">
              <a:ea typeface="+mn-ea"/>
            </a:endParaRPr>
          </a:p>
          <a:p>
            <a:pPr lvl="1">
              <a:lnSpc>
                <a:spcPct val="110000"/>
              </a:lnSpc>
              <a:spcBef>
                <a:spcPts val="600"/>
              </a:spcBef>
              <a:buClr>
                <a:srgbClr val="879BAA"/>
              </a:buClr>
              <a:buFontTx/>
              <a:buChar char="•"/>
            </a:pPr>
            <a:r>
              <a:rPr lang="en-US" sz="1600" b="1" dirty="0" smtClean="0">
                <a:solidFill>
                  <a:schemeClr val="tx1"/>
                </a:solidFill>
              </a:rPr>
              <a:t>Hospitals</a:t>
            </a:r>
          </a:p>
          <a:p>
            <a:pPr marL="346075" lvl="2">
              <a:lnSpc>
                <a:spcPct val="110000"/>
              </a:lnSpc>
              <a:spcBef>
                <a:spcPts val="300"/>
              </a:spcBef>
              <a:buClr>
                <a:srgbClr val="879BAA"/>
              </a:buClr>
              <a:buFontTx/>
              <a:buChar char="•"/>
            </a:pPr>
            <a:r>
              <a:rPr lang="en-US" sz="1400" b="0" dirty="0" smtClean="0">
                <a:solidFill>
                  <a:schemeClr val="tx1"/>
                </a:solidFill>
              </a:rPr>
              <a:t>Approx. 6,994 in the U.S.</a:t>
            </a:r>
          </a:p>
          <a:p>
            <a:pPr marL="346075" lvl="2">
              <a:lnSpc>
                <a:spcPct val="110000"/>
              </a:lnSpc>
              <a:spcBef>
                <a:spcPts val="300"/>
              </a:spcBef>
              <a:buClr>
                <a:srgbClr val="879BAA"/>
              </a:buClr>
              <a:buFontTx/>
              <a:buChar char="•"/>
            </a:pPr>
            <a:r>
              <a:rPr lang="en-US" sz="1400" b="0" dirty="0" smtClean="0">
                <a:solidFill>
                  <a:schemeClr val="tx1"/>
                </a:solidFill>
              </a:rPr>
              <a:t>Approx. 61% not-for-profit; </a:t>
            </a:r>
            <a:br>
              <a:rPr lang="en-US" sz="1400" b="0" dirty="0" smtClean="0">
                <a:solidFill>
                  <a:schemeClr val="tx1"/>
                </a:solidFill>
              </a:rPr>
            </a:br>
            <a:r>
              <a:rPr lang="en-US" sz="1400" b="0" dirty="0" smtClean="0">
                <a:solidFill>
                  <a:schemeClr val="tx1"/>
                </a:solidFill>
              </a:rPr>
              <a:t>23% government, </a:t>
            </a:r>
            <a:br>
              <a:rPr lang="en-US" sz="1400" b="0" dirty="0" smtClean="0">
                <a:solidFill>
                  <a:schemeClr val="tx1"/>
                </a:solidFill>
              </a:rPr>
            </a:br>
            <a:r>
              <a:rPr lang="en-US" sz="1400" b="0" dirty="0" smtClean="0">
                <a:solidFill>
                  <a:schemeClr val="tx1"/>
                </a:solidFill>
              </a:rPr>
              <a:t>16% investor-owned</a:t>
            </a:r>
          </a:p>
          <a:p>
            <a:pPr marL="346075" lvl="2">
              <a:lnSpc>
                <a:spcPct val="110000"/>
              </a:lnSpc>
              <a:spcBef>
                <a:spcPts val="300"/>
              </a:spcBef>
              <a:buClr>
                <a:srgbClr val="879BAA"/>
              </a:buClr>
              <a:buFontTx/>
              <a:buChar char="•"/>
            </a:pPr>
            <a:r>
              <a:rPr lang="en-US" sz="1400" b="0" dirty="0" smtClean="0">
                <a:solidFill>
                  <a:schemeClr val="tx1"/>
                </a:solidFill>
              </a:rPr>
              <a:t>Top 50 health systems </a:t>
            </a:r>
            <a:br>
              <a:rPr lang="en-US" sz="1400" b="0" dirty="0" smtClean="0">
                <a:solidFill>
                  <a:schemeClr val="tx1"/>
                </a:solidFill>
              </a:rPr>
            </a:br>
            <a:r>
              <a:rPr lang="en-US" sz="1400" b="0" dirty="0" smtClean="0">
                <a:solidFill>
                  <a:schemeClr val="tx1"/>
                </a:solidFill>
              </a:rPr>
              <a:t>represent 1,694 hospitals</a:t>
            </a:r>
          </a:p>
          <a:p>
            <a:pPr lvl="1">
              <a:lnSpc>
                <a:spcPct val="110000"/>
              </a:lnSpc>
              <a:spcBef>
                <a:spcPts val="600"/>
              </a:spcBef>
              <a:buClr>
                <a:srgbClr val="879BAA"/>
              </a:buClr>
              <a:buFontTx/>
              <a:buChar char="•"/>
            </a:pPr>
            <a:r>
              <a:rPr lang="en-US" sz="1600" b="1" dirty="0" smtClean="0">
                <a:solidFill>
                  <a:schemeClr val="tx1"/>
                </a:solidFill>
              </a:rPr>
              <a:t>Outpatient surgical centers</a:t>
            </a:r>
          </a:p>
          <a:p>
            <a:pPr marL="346075" lvl="2">
              <a:lnSpc>
                <a:spcPct val="110000"/>
              </a:lnSpc>
              <a:spcBef>
                <a:spcPts val="300"/>
              </a:spcBef>
              <a:buClr>
                <a:srgbClr val="879BAA"/>
              </a:buClr>
              <a:buFontTx/>
              <a:buChar char="•"/>
            </a:pPr>
            <a:r>
              <a:rPr lang="en-US" sz="1400" b="0" dirty="0" smtClean="0">
                <a:solidFill>
                  <a:schemeClr val="tx1"/>
                </a:solidFill>
              </a:rPr>
              <a:t>Approx 5,149</a:t>
            </a:r>
          </a:p>
          <a:p>
            <a:pPr lvl="1">
              <a:lnSpc>
                <a:spcPct val="110000"/>
              </a:lnSpc>
              <a:spcBef>
                <a:spcPts val="600"/>
              </a:spcBef>
              <a:buClr>
                <a:srgbClr val="879BAA"/>
              </a:buClr>
              <a:buFontTx/>
              <a:buChar char="•"/>
            </a:pPr>
            <a:r>
              <a:rPr lang="en-US" sz="1600" b="1" dirty="0" smtClean="0">
                <a:solidFill>
                  <a:schemeClr val="tx1"/>
                </a:solidFill>
              </a:rPr>
              <a:t>Medical group practices</a:t>
            </a:r>
          </a:p>
          <a:p>
            <a:pPr marL="346075" lvl="2">
              <a:lnSpc>
                <a:spcPct val="110000"/>
              </a:lnSpc>
              <a:spcBef>
                <a:spcPts val="300"/>
              </a:spcBef>
              <a:buClr>
                <a:srgbClr val="879BAA"/>
              </a:buClr>
              <a:buFontTx/>
              <a:buChar char="•"/>
            </a:pPr>
            <a:r>
              <a:rPr lang="en-US" sz="1400" b="0" dirty="0" smtClean="0">
                <a:solidFill>
                  <a:schemeClr val="tx1"/>
                </a:solidFill>
              </a:rPr>
              <a:t>55,724 practices</a:t>
            </a:r>
          </a:p>
          <a:p>
            <a:pPr lvl="1">
              <a:lnSpc>
                <a:spcPct val="110000"/>
              </a:lnSpc>
              <a:spcBef>
                <a:spcPts val="600"/>
              </a:spcBef>
              <a:buClr>
                <a:srgbClr val="879BAA"/>
              </a:buClr>
              <a:buFontTx/>
              <a:buChar char="•"/>
            </a:pPr>
            <a:r>
              <a:rPr lang="en-US" sz="1600" b="1" dirty="0" smtClean="0">
                <a:solidFill>
                  <a:schemeClr val="tx1"/>
                </a:solidFill>
              </a:rPr>
              <a:t>Long-term care </a:t>
            </a:r>
          </a:p>
          <a:p>
            <a:pPr marL="346075" lvl="2">
              <a:lnSpc>
                <a:spcPct val="110000"/>
              </a:lnSpc>
              <a:spcBef>
                <a:spcPts val="300"/>
              </a:spcBef>
              <a:buClr>
                <a:srgbClr val="879BAA"/>
              </a:buClr>
              <a:buFontTx/>
              <a:buChar char="•"/>
            </a:pPr>
            <a:r>
              <a:rPr lang="en-US" sz="1400" b="0" dirty="0" smtClean="0">
                <a:solidFill>
                  <a:schemeClr val="tx1"/>
                </a:solidFill>
              </a:rPr>
              <a:t>14,935 assisted living facilities</a:t>
            </a:r>
          </a:p>
          <a:p>
            <a:pPr marL="346075" lvl="2">
              <a:lnSpc>
                <a:spcPct val="110000"/>
              </a:lnSpc>
              <a:spcBef>
                <a:spcPts val="300"/>
              </a:spcBef>
              <a:buClr>
                <a:srgbClr val="879BAA"/>
              </a:buClr>
              <a:buFontTx/>
              <a:buChar char="•"/>
            </a:pPr>
            <a:r>
              <a:rPr lang="en-US" sz="1400" b="0" dirty="0" smtClean="0">
                <a:solidFill>
                  <a:schemeClr val="tx1"/>
                </a:solidFill>
              </a:rPr>
              <a:t>15,049 nursing homes</a:t>
            </a:r>
          </a:p>
          <a:p>
            <a:pPr marL="166688" indent="-166688">
              <a:lnSpc>
                <a:spcPct val="90000"/>
              </a:lnSpc>
              <a:spcBef>
                <a:spcPct val="20000"/>
              </a:spcBef>
              <a:buFont typeface="Wingdings" pitchFamily="2" charset="2"/>
              <a:buChar char="§"/>
              <a:defRPr/>
            </a:pPr>
            <a:endParaRPr lang="en-US" sz="1600" dirty="0" smtClean="0">
              <a:ea typeface="+mn-ea"/>
            </a:endParaRPr>
          </a:p>
          <a:p>
            <a:pPr>
              <a:spcBef>
                <a:spcPts val="300"/>
              </a:spcBef>
              <a:spcAft>
                <a:spcPts val="0"/>
              </a:spcAft>
              <a:defRPr/>
            </a:pPr>
            <a:endParaRPr lang="en-US" sz="1600" dirty="0">
              <a:ea typeface="+mn-ea"/>
            </a:endParaRPr>
          </a:p>
        </p:txBody>
      </p:sp>
      <p:sp>
        <p:nvSpPr>
          <p:cNvPr id="6" name="Rectangle 5"/>
          <p:cNvSpPr/>
          <p:nvPr/>
        </p:nvSpPr>
        <p:spPr bwMode="auto">
          <a:xfrm>
            <a:off x="7162800" y="0"/>
            <a:ext cx="1752600" cy="838200"/>
          </a:xfrm>
          <a:prstGeom prst="rect">
            <a:avLst/>
          </a:prstGeom>
          <a:solidFill>
            <a:schemeClr val="accent1">
              <a:lumMod val="60000"/>
              <a:lumOff val="40000"/>
            </a:schemeClr>
          </a:solidFill>
          <a:ln>
            <a:noFill/>
          </a:ln>
          <a:effectLst/>
          <a:extLst>
            <a:ext uri="{91240B29-F687-4F45-9708-019B960494DF}"/>
            <a:ext uri="{AF507438-7753-43E0-B8FC-AC1667EBCBE1}"/>
          </a:extLst>
        </p:spPr>
        <p:txBody>
          <a:bodyPr lIns="108000" tIns="54000" rIns="108000" bIns="54000" spcCol="72000" anchor="ctr">
            <a:spAutoFit/>
          </a:bodyPr>
          <a:lstStyle/>
          <a:p>
            <a:pPr algn="ctr">
              <a:lnSpc>
                <a:spcPct val="110000"/>
              </a:lnSpc>
              <a:spcBef>
                <a:spcPct val="0"/>
              </a:spcBef>
              <a:buFont typeface="Wingdings" charset="0"/>
              <a:buNone/>
              <a:defRPr/>
            </a:pPr>
            <a:endParaRPr lang="en-US" b="1" dirty="0">
              <a:solidFill>
                <a:srgbClr val="000000"/>
              </a:solidFill>
              <a:latin typeface="Arial" pitchFamily="34" charset="0"/>
              <a:cs typeface="Arial" pitchFamily="34" charset="0"/>
            </a:endParaRPr>
          </a:p>
        </p:txBody>
      </p:sp>
      <p:pic>
        <p:nvPicPr>
          <p:cNvPr id="7" name="Picture 7"/>
          <p:cNvPicPr>
            <a:picLocks noChangeArrowheads="1"/>
          </p:cNvPicPr>
          <p:nvPr>
            <p:custDataLst>
              <p:tags r:id="rId3"/>
            </p:custDataLst>
          </p:nvPr>
        </p:nvPicPr>
        <p:blipFill>
          <a:blip r:embed="rId7" cstate="print"/>
          <a:srcRect/>
          <a:stretch>
            <a:fillRect/>
          </a:stretch>
        </p:blipFill>
        <p:spPr bwMode="auto">
          <a:xfrm>
            <a:off x="304800" y="1295400"/>
            <a:ext cx="4406230" cy="3048000"/>
          </a:xfrm>
          <a:prstGeom prst="rect">
            <a:avLst/>
          </a:prstGeom>
          <a:noFill/>
          <a:ln w="9525">
            <a:noFill/>
            <a:miter lim="800000"/>
            <a:headEnd/>
            <a:tailEnd/>
          </a:ln>
        </p:spPr>
      </p:pic>
      <p:pic>
        <p:nvPicPr>
          <p:cNvPr id="8" name="Picture 8"/>
          <p:cNvPicPr>
            <a:picLocks noChangeAspect="1" noChangeArrowheads="1"/>
          </p:cNvPicPr>
          <p:nvPr/>
        </p:nvPicPr>
        <p:blipFill>
          <a:blip r:embed="rId8" cstate="print"/>
          <a:stretch>
            <a:fillRect/>
          </a:stretch>
        </p:blipFill>
        <p:spPr bwMode="auto">
          <a:xfrm>
            <a:off x="304800" y="4102071"/>
            <a:ext cx="4419600" cy="2679729"/>
          </a:xfrm>
          <a:prstGeom prst="rect">
            <a:avLst/>
          </a:prstGeom>
          <a:noFill/>
          <a:ln>
            <a:noFill/>
          </a:ln>
        </p:spPr>
      </p:pic>
    </p:spTree>
    <p:custDataLst>
      <p:tags r:id="rId2"/>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defRPr/>
            </a:pPr>
            <a:r>
              <a:rPr lang="en-US" dirty="0" smtClean="0">
                <a:solidFill>
                  <a:schemeClr val="tx1">
                    <a:lumMod val="65000"/>
                    <a:lumOff val="35000"/>
                  </a:schemeClr>
                </a:solidFill>
              </a:rPr>
              <a:t>Why Preventive Maintenance</a:t>
            </a:r>
            <a:r>
              <a:rPr lang="en-US" dirty="0" smtClean="0">
                <a:solidFill>
                  <a:schemeClr val="tx1">
                    <a:lumMod val="50000"/>
                    <a:lumOff val="50000"/>
                  </a:schemeClr>
                </a:solidFill>
              </a:rPr>
              <a:t/>
            </a:r>
            <a:br>
              <a:rPr lang="en-US" dirty="0" smtClean="0">
                <a:solidFill>
                  <a:schemeClr val="tx1">
                    <a:lumMod val="50000"/>
                    <a:lumOff val="50000"/>
                  </a:schemeClr>
                </a:solidFill>
              </a:rPr>
            </a:br>
            <a:r>
              <a:rPr lang="en-US" dirty="0" smtClean="0"/>
              <a:t>Equipment Lifecycle and Downtime</a:t>
            </a:r>
            <a:endParaRPr lang="en-US" dirty="0"/>
          </a:p>
        </p:txBody>
      </p:sp>
      <p:sp>
        <p:nvSpPr>
          <p:cNvPr id="66563" name="Content Placeholder 7"/>
          <p:cNvSpPr>
            <a:spLocks noGrp="1"/>
          </p:cNvSpPr>
          <p:nvPr>
            <p:ph idx="1"/>
          </p:nvPr>
        </p:nvSpPr>
        <p:spPr>
          <a:xfrm>
            <a:off x="539750" y="1592263"/>
            <a:ext cx="4089400" cy="4681537"/>
          </a:xfrm>
        </p:spPr>
        <p:txBody>
          <a:bodyPr/>
          <a:lstStyle/>
          <a:p>
            <a:pPr lvl="1">
              <a:spcBef>
                <a:spcPts val="400"/>
              </a:spcBef>
            </a:pPr>
            <a:r>
              <a:rPr lang="en-US" b="1" dirty="0" smtClean="0"/>
              <a:t>Studies have shown that when properly performed, preventive maintenance can </a:t>
            </a:r>
          </a:p>
          <a:p>
            <a:pPr lvl="2">
              <a:spcBef>
                <a:spcPts val="400"/>
              </a:spcBef>
            </a:pPr>
            <a:r>
              <a:rPr lang="en-US" b="1" dirty="0" smtClean="0"/>
              <a:t>Return $5 for every $1 invested</a:t>
            </a:r>
          </a:p>
          <a:p>
            <a:pPr lvl="2">
              <a:spcBef>
                <a:spcPts val="400"/>
              </a:spcBef>
            </a:pPr>
            <a:r>
              <a:rPr lang="en-US" b="1" dirty="0" smtClean="0"/>
              <a:t>Reduce the failure rate of most electrical equipment from 70% to approximately 30% or less.</a:t>
            </a:r>
          </a:p>
          <a:p>
            <a:pPr lvl="2">
              <a:spcBef>
                <a:spcPts val="400"/>
              </a:spcBef>
            </a:pPr>
            <a:r>
              <a:rPr lang="en-US" b="1" dirty="0" smtClean="0"/>
              <a:t>Increase the average lifecycle of 35 years (compared to 17 years for unmaintained equipment)</a:t>
            </a:r>
          </a:p>
        </p:txBody>
      </p:sp>
      <p:sp>
        <p:nvSpPr>
          <p:cNvPr id="66564" name="Slide Number Placeholder 3"/>
          <p:cNvSpPr>
            <a:spLocks noGrp="1"/>
          </p:cNvSpPr>
          <p:nvPr>
            <p:ph type="sldNum" sz="quarter" idx="10"/>
          </p:nvPr>
        </p:nvSpPr>
        <p:spPr>
          <a:noFill/>
        </p:spPr>
        <p:txBody>
          <a:bodyPr/>
          <a:lstStyle/>
          <a:p>
            <a:pPr fontAlgn="base">
              <a:spcBef>
                <a:spcPct val="0"/>
              </a:spcBef>
              <a:spcAft>
                <a:spcPct val="0"/>
              </a:spcAft>
            </a:pPr>
            <a:fld id="{DDBA28EB-9727-4891-8135-1EB0786FD982}" type="slidenum">
              <a:rPr lang="en-US" smtClean="0">
                <a:ea typeface="MS PGothic" pitchFamily="34" charset="-128"/>
              </a:rPr>
              <a:pPr fontAlgn="base">
                <a:spcBef>
                  <a:spcPct val="0"/>
                </a:spcBef>
                <a:spcAft>
                  <a:spcPct val="0"/>
                </a:spcAft>
              </a:pPr>
              <a:t>20</a:t>
            </a:fld>
            <a:endParaRPr lang="en-US" smtClean="0">
              <a:ea typeface="MS PGothic" pitchFamily="34" charset="-128"/>
            </a:endParaRPr>
          </a:p>
        </p:txBody>
      </p:sp>
      <p:pic>
        <p:nvPicPr>
          <p:cNvPr id="66565" name="Picture 24" descr="j0431506[1]"/>
          <p:cNvPicPr>
            <a:picLocks noChangeAspect="1" noChangeArrowheads="1"/>
          </p:cNvPicPr>
          <p:nvPr/>
        </p:nvPicPr>
        <p:blipFill>
          <a:blip r:embed="rId3" cstate="print"/>
          <a:srcRect/>
          <a:stretch>
            <a:fillRect/>
          </a:stretch>
        </p:blipFill>
        <p:spPr bwMode="auto">
          <a:xfrm>
            <a:off x="687388" y="5753100"/>
            <a:ext cx="344487" cy="344488"/>
          </a:xfrm>
          <a:prstGeom prst="rect">
            <a:avLst/>
          </a:prstGeom>
          <a:noFill/>
          <a:ln w="9525">
            <a:noFill/>
            <a:miter lim="800000"/>
            <a:headEnd/>
            <a:tailEnd/>
          </a:ln>
        </p:spPr>
      </p:pic>
      <p:sp>
        <p:nvSpPr>
          <p:cNvPr id="66566" name="Rounded Rectangle 32"/>
          <p:cNvSpPr>
            <a:spLocks noChangeArrowheads="1"/>
          </p:cNvSpPr>
          <p:nvPr/>
        </p:nvSpPr>
        <p:spPr bwMode="auto">
          <a:xfrm>
            <a:off x="1179513" y="5526088"/>
            <a:ext cx="3649662" cy="1020762"/>
          </a:xfrm>
          <a:prstGeom prst="roundRect">
            <a:avLst>
              <a:gd name="adj" fmla="val 9870"/>
            </a:avLst>
          </a:prstGeom>
          <a:solidFill>
            <a:schemeClr val="bg2"/>
          </a:solidFill>
          <a:ln w="19050">
            <a:solidFill>
              <a:srgbClr val="00589A"/>
            </a:solidFill>
            <a:round/>
            <a:headEnd/>
            <a:tailEnd/>
          </a:ln>
        </p:spPr>
        <p:txBody>
          <a:bodyPr tIns="0" rIns="0" bIns="0" anchor="ctr"/>
          <a:lstStyle/>
          <a:p>
            <a:pPr>
              <a:spcBef>
                <a:spcPts val="400"/>
              </a:spcBef>
            </a:pPr>
            <a:r>
              <a:rPr lang="en-US" sz="1600" i="1">
                <a:solidFill>
                  <a:srgbClr val="000000"/>
                </a:solidFill>
                <a:latin typeface="Siemens Sans" pitchFamily="2" charset="0"/>
              </a:rPr>
              <a:t>According to IEEE, component failure is 3x more likely for facilities that do not perform preventive maintenance.</a:t>
            </a:r>
          </a:p>
        </p:txBody>
      </p:sp>
      <p:pic>
        <p:nvPicPr>
          <p:cNvPr id="8" name="Picture 7"/>
          <p:cNvPicPr>
            <a:picLocks noChangeAspect="1"/>
          </p:cNvPicPr>
          <p:nvPr/>
        </p:nvPicPr>
        <p:blipFill>
          <a:blip r:embed="rId4" cstate="print"/>
          <a:stretch>
            <a:fillRect/>
          </a:stretch>
        </p:blipFill>
        <p:spPr>
          <a:xfrm>
            <a:off x="5203825" y="1322388"/>
            <a:ext cx="3711575" cy="5324475"/>
          </a:xfrm>
          <a:prstGeom prst="rect">
            <a:avLst/>
          </a:prstGeom>
          <a:ln>
            <a:solidFill>
              <a:schemeClr val="bg1">
                <a:lumMod val="50000"/>
              </a:schemeClr>
            </a:solidFill>
          </a:ln>
        </p:spPr>
      </p:pic>
      <p:sp>
        <p:nvSpPr>
          <p:cNvPr id="9" name="Rectangle 8"/>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smtClean="0">
                <a:solidFill>
                  <a:srgbClr val="5E6577"/>
                </a:solidFill>
              </a:rPr>
              <a:t>Why Preventive Maintenance?</a:t>
            </a:r>
            <a:r>
              <a:rPr lang="en-US" smtClean="0"/>
              <a:t/>
            </a:r>
            <a:br>
              <a:rPr lang="en-US" smtClean="0"/>
            </a:br>
            <a:r>
              <a:rPr lang="en-US" smtClean="0"/>
              <a:t>Cost of Downtime Per Industry </a:t>
            </a:r>
          </a:p>
        </p:txBody>
      </p:sp>
      <p:sp>
        <p:nvSpPr>
          <p:cNvPr id="47107" name="Content Placeholder 2"/>
          <p:cNvSpPr>
            <a:spLocks noGrp="1"/>
          </p:cNvSpPr>
          <p:nvPr>
            <p:ph idx="1"/>
          </p:nvPr>
        </p:nvSpPr>
        <p:spPr>
          <a:xfrm>
            <a:off x="539750" y="1592263"/>
            <a:ext cx="4238625" cy="4681537"/>
          </a:xfrm>
        </p:spPr>
        <p:txBody>
          <a:bodyPr/>
          <a:lstStyle/>
          <a:p>
            <a:pPr lvl="1"/>
            <a:r>
              <a:rPr lang="en-US" b="1" smtClean="0"/>
              <a:t>According to a study by META Group, the average cost of downtime in revenue lost/hour is $1,095,980 across industry sectors in Fortune 500 businesses</a:t>
            </a:r>
          </a:p>
          <a:p>
            <a:pPr lvl="1"/>
            <a:endParaRPr lang="en-US" b="1" smtClean="0"/>
          </a:p>
          <a:p>
            <a:pPr lvl="1"/>
            <a:r>
              <a:rPr lang="en-US" b="1" smtClean="0"/>
              <a:t>Another study approximates the cost of downtime at $.0681 per square foot</a:t>
            </a:r>
          </a:p>
        </p:txBody>
      </p:sp>
      <p:sp>
        <p:nvSpPr>
          <p:cNvPr id="47108" name="Slide Number Placeholder 3"/>
          <p:cNvSpPr>
            <a:spLocks noGrp="1"/>
          </p:cNvSpPr>
          <p:nvPr>
            <p:ph type="sldNum" sz="quarter" idx="10"/>
          </p:nvPr>
        </p:nvSpPr>
        <p:spPr>
          <a:noFill/>
        </p:spPr>
        <p:txBody>
          <a:bodyPr/>
          <a:lstStyle/>
          <a:p>
            <a:pPr fontAlgn="base">
              <a:spcBef>
                <a:spcPct val="0"/>
              </a:spcBef>
              <a:spcAft>
                <a:spcPct val="0"/>
              </a:spcAft>
            </a:pPr>
            <a:fld id="{B48AF18E-D9F0-4DF6-8BA6-BD6ADC80742A}" type="slidenum">
              <a:rPr lang="en-US" smtClean="0">
                <a:ea typeface="MS PGothic" pitchFamily="34" charset="-128"/>
              </a:rPr>
              <a:pPr fontAlgn="base">
                <a:spcBef>
                  <a:spcPct val="0"/>
                </a:spcBef>
                <a:spcAft>
                  <a:spcPct val="0"/>
                </a:spcAft>
              </a:pPr>
              <a:t>21</a:t>
            </a:fld>
            <a:endParaRPr lang="en-US" smtClean="0">
              <a:ea typeface="MS PGothic" pitchFamily="34" charset="-128"/>
            </a:endParaRPr>
          </a:p>
        </p:txBody>
      </p:sp>
      <p:pic>
        <p:nvPicPr>
          <p:cNvPr id="47109" name="Picture 4"/>
          <p:cNvPicPr>
            <a:picLocks noChangeAspect="1"/>
          </p:cNvPicPr>
          <p:nvPr/>
        </p:nvPicPr>
        <p:blipFill>
          <a:blip r:embed="rId3" cstate="print"/>
          <a:srcRect/>
          <a:stretch>
            <a:fillRect/>
          </a:stretch>
        </p:blipFill>
        <p:spPr bwMode="auto">
          <a:xfrm>
            <a:off x="5240338" y="1336675"/>
            <a:ext cx="3529012" cy="5164138"/>
          </a:xfrm>
          <a:prstGeom prst="rect">
            <a:avLst/>
          </a:prstGeom>
          <a:noFill/>
          <a:ln w="9525">
            <a:noFill/>
            <a:miter lim="800000"/>
            <a:headEnd/>
            <a:tailEnd/>
          </a:ln>
        </p:spPr>
      </p:pic>
      <p:sp>
        <p:nvSpPr>
          <p:cNvPr id="47110" name="Rectangle 6"/>
          <p:cNvSpPr>
            <a:spLocks noChangeArrowheads="1"/>
          </p:cNvSpPr>
          <p:nvPr/>
        </p:nvSpPr>
        <p:spPr bwMode="auto">
          <a:xfrm>
            <a:off x="668338" y="4343400"/>
            <a:ext cx="2809875" cy="460375"/>
          </a:xfrm>
          <a:prstGeom prst="rect">
            <a:avLst/>
          </a:prstGeom>
          <a:noFill/>
          <a:ln w="9525">
            <a:noFill/>
            <a:miter lim="800000"/>
            <a:headEnd/>
            <a:tailEnd/>
          </a:ln>
        </p:spPr>
        <p:txBody>
          <a:bodyPr>
            <a:spAutoFit/>
          </a:bodyPr>
          <a:lstStyle/>
          <a:p>
            <a:r>
              <a:rPr lang="en-US" sz="1200" i="1">
                <a:solidFill>
                  <a:srgbClr val="000000"/>
                </a:solidFill>
                <a:latin typeface="Siemens Sans" pitchFamily="2" charset="0"/>
              </a:rPr>
              <a:t>(according to the Institute of Electrical and Electronic Engineers)</a:t>
            </a:r>
          </a:p>
        </p:txBody>
      </p:sp>
      <p:sp>
        <p:nvSpPr>
          <p:cNvPr id="7" name="Rectangle 6"/>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smtClean="0">
                <a:solidFill>
                  <a:srgbClr val="5E6577"/>
                </a:solidFill>
              </a:rPr>
              <a:t>Why Preventive Maintenance?</a:t>
            </a:r>
            <a:r>
              <a:rPr lang="en-US" smtClean="0"/>
              <a:t/>
            </a:r>
            <a:br>
              <a:rPr lang="en-US" smtClean="0"/>
            </a:br>
            <a:r>
              <a:rPr lang="en-US" smtClean="0"/>
              <a:t>Wasted Energy</a:t>
            </a:r>
          </a:p>
        </p:txBody>
      </p:sp>
      <p:sp>
        <p:nvSpPr>
          <p:cNvPr id="46083" name="Content Placeholder 2"/>
          <p:cNvSpPr>
            <a:spLocks noGrp="1"/>
          </p:cNvSpPr>
          <p:nvPr>
            <p:ph idx="1"/>
          </p:nvPr>
        </p:nvSpPr>
        <p:spPr>
          <a:xfrm>
            <a:off x="539750" y="1592263"/>
            <a:ext cx="3711575" cy="4681537"/>
          </a:xfrm>
        </p:spPr>
        <p:txBody>
          <a:bodyPr/>
          <a:lstStyle/>
          <a:p>
            <a:pPr lvl="1"/>
            <a:r>
              <a:rPr lang="en-US" b="1" smtClean="0"/>
              <a:t>Lack of PM can degrade equipment performance and result in unnecessary energy costs</a:t>
            </a:r>
          </a:p>
          <a:p>
            <a:pPr lvl="1">
              <a:buFont typeface="Wingdings" pitchFamily="2" charset="2"/>
              <a:buNone/>
            </a:pPr>
            <a:endParaRPr lang="en-US" b="1" smtClean="0"/>
          </a:p>
          <a:p>
            <a:pPr lvl="1"/>
            <a:r>
              <a:rPr lang="en-US" b="1" smtClean="0"/>
              <a:t>According to Flir, energy costs vary by the severity of the fault as follows</a:t>
            </a:r>
            <a:r>
              <a:rPr lang="en-US" b="1" baseline="30000" smtClean="0"/>
              <a:t>1</a:t>
            </a:r>
            <a:r>
              <a:rPr lang="en-US" b="1" smtClean="0"/>
              <a:t>:</a:t>
            </a:r>
          </a:p>
          <a:p>
            <a:pPr lvl="2"/>
            <a:r>
              <a:rPr lang="en-US" b="1" smtClean="0"/>
              <a:t>$1.50 a day per critical fault</a:t>
            </a:r>
          </a:p>
          <a:p>
            <a:pPr lvl="2"/>
            <a:r>
              <a:rPr lang="en-US" b="1" smtClean="0"/>
              <a:t>$0.75  a day per serious fault</a:t>
            </a:r>
          </a:p>
          <a:p>
            <a:pPr lvl="2"/>
            <a:r>
              <a:rPr lang="en-US" b="1" smtClean="0"/>
              <a:t>$0.15 a day per minor fault</a:t>
            </a:r>
          </a:p>
          <a:p>
            <a:pPr lvl="1"/>
            <a:endParaRPr lang="en-US" smtClean="0"/>
          </a:p>
        </p:txBody>
      </p:sp>
      <p:sp>
        <p:nvSpPr>
          <p:cNvPr id="46084" name="Slide Number Placeholder 3"/>
          <p:cNvSpPr>
            <a:spLocks noGrp="1"/>
          </p:cNvSpPr>
          <p:nvPr>
            <p:ph type="sldNum" sz="quarter" idx="10"/>
          </p:nvPr>
        </p:nvSpPr>
        <p:spPr>
          <a:noFill/>
        </p:spPr>
        <p:txBody>
          <a:bodyPr/>
          <a:lstStyle/>
          <a:p>
            <a:pPr fontAlgn="base">
              <a:spcBef>
                <a:spcPct val="0"/>
              </a:spcBef>
              <a:spcAft>
                <a:spcPct val="0"/>
              </a:spcAft>
            </a:pPr>
            <a:fld id="{EC64362F-E24E-4BD4-A0C8-7753CA8DA520}" type="slidenum">
              <a:rPr lang="en-US" smtClean="0">
                <a:ea typeface="MS PGothic" pitchFamily="34" charset="-128"/>
              </a:rPr>
              <a:pPr fontAlgn="base">
                <a:spcBef>
                  <a:spcPct val="0"/>
                </a:spcBef>
                <a:spcAft>
                  <a:spcPct val="0"/>
                </a:spcAft>
              </a:pPr>
              <a:t>22</a:t>
            </a:fld>
            <a:endParaRPr lang="en-US" smtClean="0">
              <a:ea typeface="MS PGothic" pitchFamily="34" charset="-128"/>
            </a:endParaRPr>
          </a:p>
        </p:txBody>
      </p:sp>
      <p:pic>
        <p:nvPicPr>
          <p:cNvPr id="46085" name="Picture 3"/>
          <p:cNvPicPr>
            <a:picLocks noChangeAspect="1"/>
          </p:cNvPicPr>
          <p:nvPr/>
        </p:nvPicPr>
        <p:blipFill>
          <a:blip r:embed="rId3" cstate="print"/>
          <a:srcRect/>
          <a:stretch>
            <a:fillRect/>
          </a:stretch>
        </p:blipFill>
        <p:spPr bwMode="auto">
          <a:xfrm>
            <a:off x="4594225" y="2152650"/>
            <a:ext cx="4330700" cy="2732088"/>
          </a:xfrm>
          <a:prstGeom prst="rect">
            <a:avLst/>
          </a:prstGeom>
          <a:noFill/>
          <a:ln w="9525">
            <a:noFill/>
            <a:miter lim="800000"/>
            <a:headEnd/>
            <a:tailEnd/>
          </a:ln>
        </p:spPr>
      </p:pic>
      <p:sp>
        <p:nvSpPr>
          <p:cNvPr id="46086" name="TextBox 1"/>
          <p:cNvSpPr txBox="1">
            <a:spLocks noChangeArrowheads="1"/>
          </p:cNvSpPr>
          <p:nvPr/>
        </p:nvSpPr>
        <p:spPr bwMode="auto">
          <a:xfrm>
            <a:off x="4462463" y="4940300"/>
            <a:ext cx="4533900" cy="922338"/>
          </a:xfrm>
          <a:prstGeom prst="rect">
            <a:avLst/>
          </a:prstGeom>
          <a:noFill/>
          <a:ln w="9525">
            <a:noFill/>
            <a:miter lim="800000"/>
            <a:headEnd/>
            <a:tailEnd/>
          </a:ln>
        </p:spPr>
        <p:txBody>
          <a:bodyPr>
            <a:spAutoFit/>
          </a:bodyPr>
          <a:lstStyle/>
          <a:p>
            <a:r>
              <a:rPr lang="en-US">
                <a:solidFill>
                  <a:srgbClr val="000000"/>
                </a:solidFill>
                <a:latin typeface="Siemens Sans" pitchFamily="2" charset="0"/>
              </a:rPr>
              <a:t>IR scan depicting hot spots on equipment --  </a:t>
            </a:r>
          </a:p>
          <a:p>
            <a:r>
              <a:rPr lang="en-US">
                <a:solidFill>
                  <a:srgbClr val="000000"/>
                </a:solidFill>
                <a:latin typeface="Siemens Sans" pitchFamily="2" charset="0"/>
              </a:rPr>
              <a:t>hot spots indicate locations that are losing energy as heat</a:t>
            </a:r>
          </a:p>
        </p:txBody>
      </p:sp>
      <p:sp>
        <p:nvSpPr>
          <p:cNvPr id="46087" name="TextBox 6"/>
          <p:cNvSpPr txBox="1">
            <a:spLocks noChangeArrowheads="1"/>
          </p:cNvSpPr>
          <p:nvPr/>
        </p:nvSpPr>
        <p:spPr bwMode="auto">
          <a:xfrm>
            <a:off x="549275" y="5249863"/>
            <a:ext cx="3302000" cy="461962"/>
          </a:xfrm>
          <a:prstGeom prst="rect">
            <a:avLst/>
          </a:prstGeom>
          <a:noFill/>
          <a:ln w="9525">
            <a:noFill/>
            <a:miter lim="800000"/>
            <a:headEnd/>
            <a:tailEnd/>
          </a:ln>
        </p:spPr>
        <p:txBody>
          <a:bodyPr>
            <a:spAutoFit/>
          </a:bodyPr>
          <a:lstStyle/>
          <a:p>
            <a:r>
              <a:rPr lang="en-US" sz="1200" i="1">
                <a:solidFill>
                  <a:srgbClr val="000000"/>
                </a:solidFill>
                <a:latin typeface="Siemens Sans" pitchFamily="2" charset="0"/>
              </a:rPr>
              <a:t>1. Assuming $.15 per kWh and 250 working days per year</a:t>
            </a:r>
          </a:p>
        </p:txBody>
      </p:sp>
      <p:sp>
        <p:nvSpPr>
          <p:cNvPr id="8" name="Rectangle 7"/>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smtClean="0"/>
              <a:t>Electrical Services can Help</a:t>
            </a:r>
          </a:p>
        </p:txBody>
      </p:sp>
      <p:sp>
        <p:nvSpPr>
          <p:cNvPr id="48131" name="Content Placeholder 2"/>
          <p:cNvSpPr>
            <a:spLocks noGrp="1"/>
          </p:cNvSpPr>
          <p:nvPr>
            <p:ph idx="1"/>
          </p:nvPr>
        </p:nvSpPr>
        <p:spPr/>
        <p:txBody>
          <a:bodyPr/>
          <a:lstStyle/>
          <a:p>
            <a:pPr lvl="1"/>
            <a:r>
              <a:rPr lang="en-US" b="1" smtClean="0"/>
              <a:t>A comprehensive set of service offerings to help prevent the significant costs and risks of electrical system failure </a:t>
            </a:r>
          </a:p>
        </p:txBody>
      </p:sp>
      <p:sp>
        <p:nvSpPr>
          <p:cNvPr id="48132" name="Slide Number Placeholder 3"/>
          <p:cNvSpPr>
            <a:spLocks noGrp="1"/>
          </p:cNvSpPr>
          <p:nvPr>
            <p:ph type="sldNum" sz="quarter" idx="10"/>
          </p:nvPr>
        </p:nvSpPr>
        <p:spPr>
          <a:noFill/>
        </p:spPr>
        <p:txBody>
          <a:bodyPr/>
          <a:lstStyle/>
          <a:p>
            <a:pPr fontAlgn="base">
              <a:spcBef>
                <a:spcPct val="0"/>
              </a:spcBef>
              <a:spcAft>
                <a:spcPct val="0"/>
              </a:spcAft>
            </a:pPr>
            <a:fld id="{079D2AE6-880A-419A-B645-F87C0981BC0B}" type="slidenum">
              <a:rPr lang="en-US" smtClean="0">
                <a:ea typeface="MS PGothic" pitchFamily="34" charset="-128"/>
              </a:rPr>
              <a:pPr fontAlgn="base">
                <a:spcBef>
                  <a:spcPct val="0"/>
                </a:spcBef>
                <a:spcAft>
                  <a:spcPct val="0"/>
                </a:spcAft>
              </a:pPr>
              <a:t>23</a:t>
            </a:fld>
            <a:endParaRPr lang="en-US" smtClean="0">
              <a:ea typeface="MS PGothic" pitchFamily="34" charset="-128"/>
            </a:endParaRPr>
          </a:p>
        </p:txBody>
      </p:sp>
      <p:graphicFrame>
        <p:nvGraphicFramePr>
          <p:cNvPr id="5" name="Content Placeholder 4"/>
          <p:cNvGraphicFramePr>
            <a:graphicFrameLocks noGrp="1"/>
          </p:cNvGraphicFramePr>
          <p:nvPr/>
        </p:nvGraphicFramePr>
        <p:xfrm>
          <a:off x="534988" y="2363788"/>
          <a:ext cx="8137525" cy="4124334"/>
        </p:xfrm>
        <a:graphic>
          <a:graphicData uri="http://schemas.openxmlformats.org/drawingml/2006/table">
            <a:tbl>
              <a:tblPr/>
              <a:tblGrid>
                <a:gridCol w="1536700"/>
                <a:gridCol w="6600825"/>
              </a:tblGrid>
              <a:tr h="3047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2"/>
                          </a:solidFill>
                          <a:effectLst/>
                          <a:latin typeface="Siemens Sans" pitchFamily="2" charset="0"/>
                          <a:ea typeface="MS PGothic" pitchFamily="34" charset="-128"/>
                        </a:rPr>
                        <a:t>Offering</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D8595"/>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D0D3DA"/>
                          </a:solidFill>
                          <a:effectLst/>
                          <a:latin typeface="Siemens Sans" pitchFamily="2" charset="0"/>
                          <a:ea typeface="MS PGothic" pitchFamily="34" charset="-128"/>
                        </a:rPr>
                        <a:t> </a:t>
                      </a:r>
                      <a:r>
                        <a:rPr kumimoji="0" lang="en-US" sz="1400" b="1" i="0" u="none" strike="noStrike" cap="none" normalizeH="0" baseline="0" smtClean="0">
                          <a:ln>
                            <a:noFill/>
                          </a:ln>
                          <a:solidFill>
                            <a:schemeClr val="bg2"/>
                          </a:solidFill>
                          <a:effectLst/>
                          <a:latin typeface="Siemens Sans" pitchFamily="2" charset="0"/>
                          <a:ea typeface="MS PGothic" pitchFamily="34" charset="-128"/>
                        </a:rPr>
                        <a:t>Description</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7D8595"/>
                    </a:solidFill>
                  </a:tcPr>
                </a:tc>
              </a:tr>
              <a:tr h="7317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2"/>
                          </a:solidFill>
                          <a:effectLst/>
                          <a:latin typeface="Siemens Sans" pitchFamily="2" charset="0"/>
                          <a:ea typeface="MS PGothic" pitchFamily="34" charset="-128"/>
                        </a:rPr>
                        <a:t>Preventive Maintenance</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D8595"/>
                    </a:solidFill>
                  </a:tcPr>
                </a:tc>
                <a:tc>
                  <a:txBody>
                    <a:bodyPr/>
                    <a:lstStyle/>
                    <a:p>
                      <a:pPr marL="233363" marR="0" lvl="0" indent="-233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Electrical </a:t>
                      </a: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testing</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 (on or off site) to verify functionality</a:t>
                      </a:r>
                    </a:p>
                    <a:p>
                      <a:pPr marL="233363" marR="0" lvl="0" indent="-233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Routine </a:t>
                      </a: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cleaning</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 and service </a:t>
                      </a:r>
                    </a:p>
                    <a:p>
                      <a:pPr marL="233363" marR="0" lvl="0" indent="-233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Documentation</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 of equipment maintenance history</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0F2"/>
                    </a:solidFill>
                  </a:tcPr>
                </a:tc>
              </a:tr>
              <a:tr h="22253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2"/>
                          </a:solidFill>
                          <a:effectLst/>
                          <a:latin typeface="Siemens Sans" pitchFamily="2" charset="0"/>
                          <a:ea typeface="MS PGothic" pitchFamily="34" charset="-128"/>
                        </a:rPr>
                        <a:t>Arc Flash Hazard Analysis</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D8595"/>
                    </a:solidFill>
                  </a:tcPr>
                </a:tc>
                <a:tc>
                  <a:txBody>
                    <a:bodyPr/>
                    <a:lstStyle/>
                    <a:p>
                      <a:pPr marL="233363" marR="0" lvl="0" indent="-233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Identify PPE </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(personal protective equipment) requirements per the electrical equipment</a:t>
                      </a:r>
                    </a:p>
                    <a:p>
                      <a:pPr marL="233363" marR="0" lvl="0" indent="-233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Identify safe ranges </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for various levels of qualified personnel </a:t>
                      </a:r>
                    </a:p>
                    <a:p>
                      <a:pPr marL="233363" marR="0" lvl="0" indent="-233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Includes the following power system studies:</a:t>
                      </a:r>
                    </a:p>
                    <a:p>
                      <a:pPr marL="450850" marR="0" lvl="1" indent="-217488" algn="l" defTabSz="914400" rtl="0" eaLnBrk="1" fontAlgn="base" latinLnBrk="0" hangingPunct="1">
                        <a:lnSpc>
                          <a:spcPct val="100000"/>
                        </a:lnSpc>
                        <a:spcBef>
                          <a:spcPct val="0"/>
                        </a:spcBef>
                        <a:spcAft>
                          <a:spcPct val="0"/>
                        </a:spcAft>
                        <a:buClrTx/>
                        <a:buSzTx/>
                        <a:buFont typeface="Lucida Grande" charset="0"/>
                        <a:buChar char="-"/>
                        <a:tabLst/>
                      </a:pP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Coordination study: </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studies effects of </a:t>
                      </a:r>
                      <a:r>
                        <a:rPr kumimoji="0" lang="en-US" sz="1400" b="0" i="0" u="none" strike="noStrike" cap="none" normalizeH="0" baseline="0" dirty="0" err="1" smtClean="0">
                          <a:ln>
                            <a:noFill/>
                          </a:ln>
                          <a:solidFill>
                            <a:srgbClr val="000000"/>
                          </a:solidFill>
                          <a:effectLst/>
                          <a:latin typeface="Siemens Sans" pitchFamily="2" charset="0"/>
                          <a:ea typeface="MS PGothic" pitchFamily="34" charset="-128"/>
                        </a:rPr>
                        <a:t>overcurrent</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 to weakest areas (</a:t>
                      </a: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required for arc flash analysis</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a:t>
                      </a:r>
                    </a:p>
                    <a:p>
                      <a:pPr marL="450850" marR="0" lvl="1" indent="-217488" algn="l" defTabSz="914400" rtl="0" eaLnBrk="1" fontAlgn="base" latinLnBrk="0" hangingPunct="1">
                        <a:lnSpc>
                          <a:spcPct val="100000"/>
                        </a:lnSpc>
                        <a:spcBef>
                          <a:spcPct val="0"/>
                        </a:spcBef>
                        <a:spcAft>
                          <a:spcPct val="0"/>
                        </a:spcAft>
                        <a:buClrTx/>
                        <a:buSzTx/>
                        <a:buFont typeface="Lucida Grande" charset="0"/>
                        <a:buChar char="-"/>
                        <a:tabLst/>
                      </a:pP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Power system modeling: </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1-line diagram displaying modes of operation and equipment configuration</a:t>
                      </a:r>
                    </a:p>
                    <a:p>
                      <a:pPr marL="450850" marR="0" lvl="1" indent="-217488" algn="l" defTabSz="914400" rtl="0" eaLnBrk="1" fontAlgn="base" latinLnBrk="0" hangingPunct="1">
                        <a:lnSpc>
                          <a:spcPct val="100000"/>
                        </a:lnSpc>
                        <a:spcBef>
                          <a:spcPct val="0"/>
                        </a:spcBef>
                        <a:spcAft>
                          <a:spcPct val="0"/>
                        </a:spcAft>
                        <a:buClrTx/>
                        <a:buSzTx/>
                        <a:buFont typeface="Lucida Grande" charset="0"/>
                        <a:buChar char="-"/>
                        <a:tabLst/>
                      </a:pP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Short circuit study: </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to determine magnitude of current flowing to certain points after a fault occurs (how much power available after a short circuit)</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47042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2"/>
                          </a:solidFill>
                          <a:effectLst/>
                          <a:latin typeface="Siemens Sans" pitchFamily="2" charset="0"/>
                          <a:ea typeface="MS PGothic" pitchFamily="34" charset="-128"/>
                        </a:rPr>
                        <a:t>Infrared Thermography</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D8595"/>
                    </a:solidFill>
                  </a:tcPr>
                </a:tc>
                <a:tc>
                  <a:txBody>
                    <a:bodyPr/>
                    <a:lstStyle/>
                    <a:p>
                      <a:pPr marL="233363" marR="0" lvl="0" indent="-233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Taking and analyzing </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infrared pictures of equipment to </a:t>
                      </a: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locate hotspots </a:t>
                      </a: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which indicate </a:t>
                      </a: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potential failure points in the system</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0F2"/>
                    </a:solidFill>
                  </a:tcPr>
                </a:tc>
              </a:tr>
              <a:tr h="34443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2"/>
                          </a:solidFill>
                          <a:effectLst/>
                          <a:latin typeface="Siemens Sans" pitchFamily="2" charset="0"/>
                          <a:ea typeface="MS PGothic" pitchFamily="34" charset="-128"/>
                        </a:rPr>
                        <a:t>Projects</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7D8595"/>
                    </a:solidFill>
                  </a:tcPr>
                </a:tc>
                <a:tc>
                  <a:txBody>
                    <a:bodyPr/>
                    <a:lstStyle/>
                    <a:p>
                      <a:pPr marL="233363" marR="0" lvl="0" indent="-233363" algn="l" defTabSz="914400" rtl="0" eaLnBrk="1" fontAlgn="base" latinLnBrk="0" hangingPunct="1">
                        <a:lnSpc>
                          <a:spcPct val="100000"/>
                        </a:lnSpc>
                        <a:spcBef>
                          <a:spcPct val="0"/>
                        </a:spcBef>
                        <a:spcAft>
                          <a:spcPct val="0"/>
                        </a:spcAft>
                        <a:buClrTx/>
                        <a:buSzTx/>
                        <a:buFont typeface="Arial" pitchFamily="34" charset="0"/>
                        <a:buChar char="•"/>
                        <a:tabLst/>
                      </a:pPr>
                      <a:r>
                        <a:rPr kumimoji="0" lang="en-US" sz="1400" b="0" i="0" u="none" strike="noStrike" cap="none" normalizeH="0" baseline="0" dirty="0" smtClean="0">
                          <a:ln>
                            <a:noFill/>
                          </a:ln>
                          <a:solidFill>
                            <a:srgbClr val="000000"/>
                          </a:solidFill>
                          <a:effectLst/>
                          <a:latin typeface="Siemens Sans" pitchFamily="2" charset="0"/>
                          <a:ea typeface="MS PGothic" pitchFamily="34" charset="-128"/>
                        </a:rPr>
                        <a:t>Hardware </a:t>
                      </a:r>
                      <a:r>
                        <a:rPr kumimoji="0" lang="en-US" sz="1400" b="1" i="0" u="none" strike="noStrike" cap="none" normalizeH="0" baseline="0" dirty="0" smtClean="0">
                          <a:ln>
                            <a:noFill/>
                          </a:ln>
                          <a:solidFill>
                            <a:srgbClr val="000000"/>
                          </a:solidFill>
                          <a:effectLst/>
                          <a:latin typeface="Siemens Sans" pitchFamily="2" charset="0"/>
                          <a:ea typeface="MS PGothic" pitchFamily="34" charset="-128"/>
                        </a:rPr>
                        <a:t>replacements, modifications, and upgrades</a:t>
                      </a:r>
                    </a:p>
                  </a:txBody>
                  <a:tcPr marL="68572" marR="68572" marT="45697" marB="4569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bl>
          </a:graphicData>
        </a:graphic>
      </p:graphicFrame>
      <p:sp>
        <p:nvSpPr>
          <p:cNvPr id="6" name="Rectangle 5"/>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smtClean="0"/>
              <a:t>The Preventative Maintenance Offering</a:t>
            </a:r>
          </a:p>
        </p:txBody>
      </p:sp>
      <p:sp>
        <p:nvSpPr>
          <p:cNvPr id="50179" name="Content Placeholder 7"/>
          <p:cNvSpPr>
            <a:spLocks noGrp="1"/>
          </p:cNvSpPr>
          <p:nvPr>
            <p:ph idx="1"/>
          </p:nvPr>
        </p:nvSpPr>
        <p:spPr>
          <a:xfrm>
            <a:off x="539750" y="1592263"/>
            <a:ext cx="3954463" cy="4681537"/>
          </a:xfrm>
        </p:spPr>
        <p:txBody>
          <a:bodyPr/>
          <a:lstStyle/>
          <a:p>
            <a:pPr lvl="1"/>
            <a:r>
              <a:rPr lang="en-US" b="1" smtClean="0"/>
              <a:t>Since electrical equipment becomes more prone to failure the longer it goes without maintenance, PM will</a:t>
            </a:r>
          </a:p>
          <a:p>
            <a:pPr lvl="2"/>
            <a:r>
              <a:rPr lang="en-US" b="1" smtClean="0"/>
              <a:t>Extend equipment life</a:t>
            </a:r>
          </a:p>
          <a:p>
            <a:pPr lvl="2"/>
            <a:r>
              <a:rPr lang="en-US" b="1" smtClean="0"/>
              <a:t>Improve safety and compliance</a:t>
            </a:r>
          </a:p>
          <a:p>
            <a:pPr lvl="2"/>
            <a:r>
              <a:rPr lang="en-US" b="1" smtClean="0"/>
              <a:t>Improve site reliability and avoid unexpected downtime</a:t>
            </a:r>
          </a:p>
          <a:p>
            <a:pPr lvl="1"/>
            <a:endParaRPr lang="en-US" b="1" smtClean="0"/>
          </a:p>
          <a:p>
            <a:pPr lvl="1"/>
            <a:r>
              <a:rPr lang="en-US" b="1" smtClean="0"/>
              <a:t>PM restores and maintains the equipment, for example:</a:t>
            </a:r>
          </a:p>
          <a:p>
            <a:pPr lvl="2"/>
            <a:r>
              <a:rPr lang="en-US" b="1" smtClean="0"/>
              <a:t>Cleaning</a:t>
            </a:r>
          </a:p>
          <a:p>
            <a:pPr lvl="2"/>
            <a:r>
              <a:rPr lang="en-US" b="1" smtClean="0"/>
              <a:t>Electrical testing and inspection</a:t>
            </a:r>
          </a:p>
          <a:p>
            <a:pPr lvl="2"/>
            <a:r>
              <a:rPr lang="en-US" b="1" smtClean="0"/>
              <a:t>Safety checks</a:t>
            </a:r>
          </a:p>
          <a:p>
            <a:pPr lvl="2"/>
            <a:endParaRPr lang="en-US" smtClean="0"/>
          </a:p>
        </p:txBody>
      </p:sp>
      <p:sp>
        <p:nvSpPr>
          <p:cNvPr id="50180" name="Slide Number Placeholder 3"/>
          <p:cNvSpPr>
            <a:spLocks noGrp="1"/>
          </p:cNvSpPr>
          <p:nvPr>
            <p:ph type="sldNum" sz="quarter" idx="10"/>
          </p:nvPr>
        </p:nvSpPr>
        <p:spPr>
          <a:noFill/>
        </p:spPr>
        <p:txBody>
          <a:bodyPr/>
          <a:lstStyle/>
          <a:p>
            <a:pPr fontAlgn="base">
              <a:spcBef>
                <a:spcPct val="0"/>
              </a:spcBef>
              <a:spcAft>
                <a:spcPct val="0"/>
              </a:spcAft>
            </a:pPr>
            <a:fld id="{8B3D29A3-C39E-4ABA-BD6A-E6ABD2913607}" type="slidenum">
              <a:rPr lang="en-US" smtClean="0">
                <a:ea typeface="MS PGothic" pitchFamily="34" charset="-128"/>
              </a:rPr>
              <a:pPr fontAlgn="base">
                <a:spcBef>
                  <a:spcPct val="0"/>
                </a:spcBef>
                <a:spcAft>
                  <a:spcPct val="0"/>
                </a:spcAft>
              </a:pPr>
              <a:t>24</a:t>
            </a:fld>
            <a:endParaRPr lang="en-US" smtClean="0">
              <a:ea typeface="MS PGothic" pitchFamily="34" charset="-128"/>
            </a:endParaRPr>
          </a:p>
        </p:txBody>
      </p:sp>
      <p:pic>
        <p:nvPicPr>
          <p:cNvPr id="6149" name="Picture 1"/>
          <p:cNvPicPr>
            <a:picLocks noChangeAspect="1"/>
          </p:cNvPicPr>
          <p:nvPr/>
        </p:nvPicPr>
        <p:blipFill>
          <a:blip r:embed="rId3" cstate="print"/>
          <a:srcRect l="6030" t="2437" b="4965"/>
          <a:stretch>
            <a:fillRect/>
          </a:stretch>
        </p:blipFill>
        <p:spPr bwMode="auto">
          <a:xfrm>
            <a:off x="4597400" y="2306638"/>
            <a:ext cx="4295775" cy="3175000"/>
          </a:xfrm>
          <a:prstGeom prst="rect">
            <a:avLst/>
          </a:prstGeom>
          <a:noFill/>
          <a:ln w="9525">
            <a:noFill/>
            <a:miter lim="800000"/>
            <a:headEnd/>
            <a:tailEnd/>
          </a:ln>
          <a:effectLst>
            <a:outerShdw dist="38100" dir="8100000" algn="tr" rotWithShape="0">
              <a:srgbClr val="808080">
                <a:alpha val="39998"/>
              </a:srgbClr>
            </a:outerShdw>
          </a:effectLst>
        </p:spPr>
      </p:pic>
      <p:sp>
        <p:nvSpPr>
          <p:cNvPr id="6" name="Rectangle 5"/>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smtClean="0"/>
              <a:t>What is an Arc Flash?</a:t>
            </a:r>
          </a:p>
        </p:txBody>
      </p:sp>
      <p:sp>
        <p:nvSpPr>
          <p:cNvPr id="54275" name="Content Placeholder 2"/>
          <p:cNvSpPr>
            <a:spLocks noGrp="1"/>
          </p:cNvSpPr>
          <p:nvPr>
            <p:ph idx="1"/>
          </p:nvPr>
        </p:nvSpPr>
        <p:spPr>
          <a:xfrm>
            <a:off x="539750" y="1592263"/>
            <a:ext cx="4116388" cy="4681537"/>
          </a:xfrm>
        </p:spPr>
        <p:txBody>
          <a:bodyPr/>
          <a:lstStyle/>
          <a:p>
            <a:pPr lvl="1"/>
            <a:r>
              <a:rPr lang="en-US" b="1" smtClean="0"/>
              <a:t>An arc flash is caused by a system fault,  when air conducts electricity between contacts</a:t>
            </a:r>
          </a:p>
          <a:p>
            <a:pPr lvl="1"/>
            <a:endParaRPr lang="en-US" b="1" smtClean="0"/>
          </a:p>
          <a:p>
            <a:pPr lvl="1"/>
            <a:r>
              <a:rPr lang="en-US" b="1" smtClean="0"/>
              <a:t>It is most common when maintaining or repairing live equipment</a:t>
            </a:r>
          </a:p>
          <a:p>
            <a:pPr lvl="1">
              <a:buFont typeface="Wingdings" pitchFamily="2" charset="2"/>
              <a:buNone/>
            </a:pPr>
            <a:endParaRPr lang="en-US" b="1" smtClean="0"/>
          </a:p>
          <a:p>
            <a:pPr lvl="1"/>
            <a:r>
              <a:rPr lang="en-US" b="1" smtClean="0"/>
              <a:t>An arc flash event includes multiple hazards</a:t>
            </a:r>
          </a:p>
          <a:p>
            <a:pPr lvl="2"/>
            <a:r>
              <a:rPr lang="en-US" b="1" smtClean="0"/>
              <a:t>Arc blast </a:t>
            </a:r>
          </a:p>
          <a:p>
            <a:pPr lvl="2"/>
            <a:r>
              <a:rPr lang="en-US" b="1" smtClean="0"/>
              <a:t>Arc flash</a:t>
            </a:r>
          </a:p>
          <a:p>
            <a:pPr lvl="2"/>
            <a:r>
              <a:rPr lang="en-US" b="1" smtClean="0"/>
              <a:t>Electrocution</a:t>
            </a:r>
          </a:p>
          <a:p>
            <a:pPr lvl="2">
              <a:buFont typeface="Wingdings" pitchFamily="2" charset="2"/>
              <a:buNone/>
            </a:pPr>
            <a:endParaRPr lang="en-US" smtClean="0"/>
          </a:p>
          <a:p>
            <a:pPr lvl="2"/>
            <a:endParaRPr lang="en-US" smtClean="0"/>
          </a:p>
          <a:p>
            <a:pPr lvl="2"/>
            <a:endParaRPr lang="en-US" smtClean="0"/>
          </a:p>
          <a:p>
            <a:pPr lvl="2"/>
            <a:endParaRPr lang="en-US" smtClean="0"/>
          </a:p>
          <a:p>
            <a:pPr lvl="2"/>
            <a:endParaRPr lang="en-US" smtClean="0"/>
          </a:p>
        </p:txBody>
      </p:sp>
      <p:sp>
        <p:nvSpPr>
          <p:cNvPr id="54276" name="Slide Number Placeholder 3"/>
          <p:cNvSpPr>
            <a:spLocks noGrp="1"/>
          </p:cNvSpPr>
          <p:nvPr>
            <p:ph type="sldNum" sz="quarter" idx="10"/>
          </p:nvPr>
        </p:nvSpPr>
        <p:spPr>
          <a:noFill/>
        </p:spPr>
        <p:txBody>
          <a:bodyPr/>
          <a:lstStyle/>
          <a:p>
            <a:pPr fontAlgn="base">
              <a:spcBef>
                <a:spcPct val="0"/>
              </a:spcBef>
              <a:spcAft>
                <a:spcPct val="0"/>
              </a:spcAft>
            </a:pPr>
            <a:fld id="{322E7F86-8519-4D0A-A7DE-C02B7B7418B9}" type="slidenum">
              <a:rPr lang="en-US" smtClean="0">
                <a:ea typeface="MS PGothic" pitchFamily="34" charset="-128"/>
              </a:rPr>
              <a:pPr fontAlgn="base">
                <a:spcBef>
                  <a:spcPct val="0"/>
                </a:spcBef>
                <a:spcAft>
                  <a:spcPct val="0"/>
                </a:spcAft>
              </a:pPr>
              <a:t>25</a:t>
            </a:fld>
            <a:endParaRPr lang="en-US" smtClean="0">
              <a:ea typeface="MS PGothic" pitchFamily="34" charset="-128"/>
            </a:endParaRPr>
          </a:p>
        </p:txBody>
      </p:sp>
      <p:sp>
        <p:nvSpPr>
          <p:cNvPr id="54277" name="Rounded Rectangle 32"/>
          <p:cNvSpPr>
            <a:spLocks noChangeArrowheads="1"/>
          </p:cNvSpPr>
          <p:nvPr/>
        </p:nvSpPr>
        <p:spPr bwMode="auto">
          <a:xfrm>
            <a:off x="3554413" y="5135563"/>
            <a:ext cx="5153025" cy="806450"/>
          </a:xfrm>
          <a:prstGeom prst="roundRect">
            <a:avLst>
              <a:gd name="adj" fmla="val 9870"/>
            </a:avLst>
          </a:prstGeom>
          <a:solidFill>
            <a:schemeClr val="bg2"/>
          </a:solidFill>
          <a:ln w="19050">
            <a:solidFill>
              <a:srgbClr val="00589A"/>
            </a:solidFill>
            <a:round/>
            <a:headEnd/>
            <a:tailEnd/>
          </a:ln>
        </p:spPr>
        <p:txBody>
          <a:bodyPr tIns="0" bIns="0" anchor="ctr"/>
          <a:lstStyle/>
          <a:p>
            <a:pPr>
              <a:spcBef>
                <a:spcPts val="400"/>
              </a:spcBef>
            </a:pPr>
            <a:r>
              <a:rPr lang="en-US" sz="1600" b="1" i="1">
                <a:solidFill>
                  <a:srgbClr val="000000"/>
                </a:solidFill>
                <a:latin typeface="Siemens Sans" pitchFamily="2" charset="0"/>
              </a:rPr>
              <a:t>Arc blast: </a:t>
            </a:r>
            <a:r>
              <a:rPr lang="en-US" sz="1600" i="1">
                <a:solidFill>
                  <a:srgbClr val="000000"/>
                </a:solidFill>
                <a:latin typeface="Siemens Sans" pitchFamily="2" charset="0"/>
              </a:rPr>
              <a:t>An explosive force resulting from copper expanding 67,000 times its size, causing a shaped charge effect and a 160db sound blast.</a:t>
            </a:r>
          </a:p>
        </p:txBody>
      </p:sp>
      <p:sp>
        <p:nvSpPr>
          <p:cNvPr id="54278" name="Rounded Rectangle 32"/>
          <p:cNvSpPr>
            <a:spLocks noChangeArrowheads="1"/>
          </p:cNvSpPr>
          <p:nvPr/>
        </p:nvSpPr>
        <p:spPr bwMode="auto">
          <a:xfrm>
            <a:off x="3554413" y="6045200"/>
            <a:ext cx="5153025" cy="571500"/>
          </a:xfrm>
          <a:prstGeom prst="roundRect">
            <a:avLst>
              <a:gd name="adj" fmla="val 9870"/>
            </a:avLst>
          </a:prstGeom>
          <a:solidFill>
            <a:schemeClr val="bg2"/>
          </a:solidFill>
          <a:ln w="19050">
            <a:solidFill>
              <a:srgbClr val="00589A"/>
            </a:solidFill>
            <a:round/>
            <a:headEnd/>
            <a:tailEnd/>
          </a:ln>
        </p:spPr>
        <p:txBody>
          <a:bodyPr tIns="0" rIns="0" bIns="0" anchor="ctr"/>
          <a:lstStyle/>
          <a:p>
            <a:pPr>
              <a:spcBef>
                <a:spcPts val="400"/>
              </a:spcBef>
            </a:pPr>
            <a:r>
              <a:rPr lang="en-US" sz="1600" b="1" i="1">
                <a:solidFill>
                  <a:srgbClr val="000000"/>
                </a:solidFill>
                <a:latin typeface="Siemens Sans" pitchFamily="2" charset="0"/>
              </a:rPr>
              <a:t>Arc flash:</a:t>
            </a:r>
            <a:r>
              <a:rPr lang="en-US" sz="1600" i="1">
                <a:solidFill>
                  <a:srgbClr val="000000"/>
                </a:solidFill>
                <a:latin typeface="Siemens Sans" pitchFamily="2" charset="0"/>
              </a:rPr>
              <a:t> A blinding burst of light capable of causing 3</a:t>
            </a:r>
            <a:r>
              <a:rPr lang="en-US" sz="1600" i="1" baseline="30000">
                <a:solidFill>
                  <a:srgbClr val="000000"/>
                </a:solidFill>
                <a:latin typeface="Siemens Sans" pitchFamily="2" charset="0"/>
              </a:rPr>
              <a:t>rd</a:t>
            </a:r>
            <a:r>
              <a:rPr lang="en-US" sz="1600" i="1">
                <a:solidFill>
                  <a:srgbClr val="000000"/>
                </a:solidFill>
                <a:latin typeface="Siemens Sans" pitchFamily="2" charset="0"/>
              </a:rPr>
              <a:t> degree burns (35,000 degrees).</a:t>
            </a:r>
          </a:p>
        </p:txBody>
      </p:sp>
      <p:pic>
        <p:nvPicPr>
          <p:cNvPr id="7" name="Picture 6"/>
          <p:cNvPicPr>
            <a:picLocks noChangeAspect="1"/>
          </p:cNvPicPr>
          <p:nvPr/>
        </p:nvPicPr>
        <p:blipFill>
          <a:blip r:embed="rId3" cstate="print"/>
          <a:srcRect/>
          <a:stretch>
            <a:fillRect/>
          </a:stretch>
        </p:blipFill>
        <p:spPr bwMode="auto">
          <a:xfrm>
            <a:off x="5121275" y="1598613"/>
            <a:ext cx="3490913" cy="3409950"/>
          </a:xfrm>
          <a:prstGeom prst="rect">
            <a:avLst/>
          </a:prstGeom>
          <a:noFill/>
          <a:ln>
            <a:noFill/>
          </a:ln>
          <a:effectLst>
            <a:outerShdw blurRad="50800" dist="38100" dir="8100000" algn="tr" rotWithShape="0">
              <a:srgbClr val="808080">
                <a:alpha val="39998"/>
              </a:srgbClr>
            </a:outerShdw>
          </a:effectLst>
          <a:extLst/>
        </p:spPr>
      </p:pic>
      <p:sp>
        <p:nvSpPr>
          <p:cNvPr id="8" name="Rectangle 7"/>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smtClean="0"/>
              <a:t>What Increases Likelihood of Arc Flash Event?</a:t>
            </a:r>
          </a:p>
        </p:txBody>
      </p:sp>
      <p:sp>
        <p:nvSpPr>
          <p:cNvPr id="55299" name="Content Placeholder 2"/>
          <p:cNvSpPr>
            <a:spLocks noGrp="1"/>
          </p:cNvSpPr>
          <p:nvPr>
            <p:ph idx="1"/>
          </p:nvPr>
        </p:nvSpPr>
        <p:spPr/>
        <p:txBody>
          <a:bodyPr/>
          <a:lstStyle/>
          <a:p>
            <a:pPr lvl="1"/>
            <a:r>
              <a:rPr lang="en-US" smtClean="0"/>
              <a:t>Anything can trigger an episode, but the following tend to correlate with incidents</a:t>
            </a:r>
          </a:p>
          <a:p>
            <a:pPr lvl="1"/>
            <a:endParaRPr lang="en-US" smtClean="0"/>
          </a:p>
        </p:txBody>
      </p:sp>
      <p:sp>
        <p:nvSpPr>
          <p:cNvPr id="55300" name="Slide Number Placeholder 3"/>
          <p:cNvSpPr>
            <a:spLocks noGrp="1"/>
          </p:cNvSpPr>
          <p:nvPr>
            <p:ph type="sldNum" sz="quarter" idx="10"/>
          </p:nvPr>
        </p:nvSpPr>
        <p:spPr>
          <a:noFill/>
        </p:spPr>
        <p:txBody>
          <a:bodyPr/>
          <a:lstStyle/>
          <a:p>
            <a:pPr fontAlgn="base">
              <a:spcBef>
                <a:spcPct val="0"/>
              </a:spcBef>
              <a:spcAft>
                <a:spcPct val="0"/>
              </a:spcAft>
            </a:pPr>
            <a:fld id="{D2CD0EFD-5653-4571-9081-96CAE0360910}" type="slidenum">
              <a:rPr lang="en-US" smtClean="0">
                <a:ea typeface="MS PGothic" pitchFamily="34" charset="-128"/>
              </a:rPr>
              <a:pPr fontAlgn="base">
                <a:spcBef>
                  <a:spcPct val="0"/>
                </a:spcBef>
                <a:spcAft>
                  <a:spcPct val="0"/>
                </a:spcAft>
              </a:pPr>
              <a:t>26</a:t>
            </a:fld>
            <a:endParaRPr lang="en-US" smtClean="0">
              <a:ea typeface="MS PGothic" pitchFamily="34" charset="-128"/>
            </a:endParaRPr>
          </a:p>
        </p:txBody>
      </p:sp>
      <p:sp>
        <p:nvSpPr>
          <p:cNvPr id="5" name="AutoShape 14"/>
          <p:cNvSpPr>
            <a:spLocks noChangeArrowheads="1"/>
          </p:cNvSpPr>
          <p:nvPr/>
        </p:nvSpPr>
        <p:spPr bwMode="auto">
          <a:xfrm>
            <a:off x="4443413" y="2457450"/>
            <a:ext cx="3367087" cy="3162300"/>
          </a:xfrm>
          <a:prstGeom prst="foldedCorner">
            <a:avLst>
              <a:gd name="adj" fmla="val 12500"/>
            </a:avLst>
          </a:prstGeom>
          <a:solidFill>
            <a:srgbClr val="FFE9C7"/>
          </a:solidFill>
          <a:ln w="9525">
            <a:solidFill>
              <a:srgbClr val="000000"/>
            </a:solidFill>
            <a:round/>
            <a:headEnd/>
            <a:tailEnd/>
          </a:ln>
          <a:effectLst>
            <a:outerShdw dist="71842" dir="8100000" algn="ctr" rotWithShape="0">
              <a:srgbClr val="808080">
                <a:alpha val="50000"/>
              </a:srgbClr>
            </a:outerShdw>
          </a:effectLst>
        </p:spPr>
        <p:txBody>
          <a:bodyPr/>
          <a:lstStyle/>
          <a:p>
            <a:pPr fontAlgn="auto">
              <a:spcBef>
                <a:spcPts val="500"/>
              </a:spcBef>
              <a:spcAft>
                <a:spcPts val="0"/>
              </a:spcAft>
              <a:defRPr/>
            </a:pPr>
            <a:r>
              <a:rPr lang="en-US" u="sng" kern="0" dirty="0">
                <a:solidFill>
                  <a:sysClr val="windowText" lastClr="000000"/>
                </a:solidFill>
                <a:latin typeface="Siemens Sans" pitchFamily="2" charset="0"/>
                <a:ea typeface="+mn-ea"/>
                <a:cs typeface="+mn-cs"/>
              </a:rPr>
              <a:t>Risk Factors:</a:t>
            </a:r>
          </a:p>
          <a:p>
            <a:pPr marL="234950" indent="-234950" fontAlgn="auto">
              <a:spcBef>
                <a:spcPts val="500"/>
              </a:spcBef>
              <a:spcAft>
                <a:spcPts val="0"/>
              </a:spcAft>
              <a:buSzPct val="80000"/>
              <a:buFont typeface="Wingdings" pitchFamily="2" charset="2"/>
              <a:buChar char="q"/>
              <a:defRPr/>
            </a:pPr>
            <a:r>
              <a:rPr lang="en-US" sz="1400" kern="0" dirty="0">
                <a:solidFill>
                  <a:sysClr val="windowText" lastClr="000000"/>
                </a:solidFill>
                <a:latin typeface="Siemens Sans" pitchFamily="2" charset="0"/>
                <a:ea typeface="+mn-ea"/>
                <a:cs typeface="+mn-cs"/>
              </a:rPr>
              <a:t>Failure to perform PM</a:t>
            </a:r>
          </a:p>
          <a:p>
            <a:pPr marL="234950" indent="-234950" fontAlgn="auto">
              <a:spcBef>
                <a:spcPts val="500"/>
              </a:spcBef>
              <a:spcAft>
                <a:spcPts val="0"/>
              </a:spcAft>
              <a:buSzPct val="80000"/>
              <a:buFont typeface="Wingdings" pitchFamily="2" charset="2"/>
              <a:buChar char="q"/>
              <a:defRPr/>
            </a:pPr>
            <a:r>
              <a:rPr lang="en-US" sz="1400" kern="0" dirty="0">
                <a:solidFill>
                  <a:sysClr val="windowText" lastClr="000000"/>
                </a:solidFill>
                <a:latin typeface="Siemens Sans" pitchFamily="2" charset="0"/>
                <a:ea typeface="+mn-ea"/>
                <a:cs typeface="+mn-cs"/>
              </a:rPr>
              <a:t>Equipment failure (e.g., tripping parameter)</a:t>
            </a:r>
          </a:p>
          <a:p>
            <a:pPr marL="234950" indent="-234950" fontAlgn="auto">
              <a:spcBef>
                <a:spcPts val="500"/>
              </a:spcBef>
              <a:spcAft>
                <a:spcPts val="0"/>
              </a:spcAft>
              <a:buSzPct val="80000"/>
              <a:buFont typeface="Wingdings" pitchFamily="2" charset="2"/>
              <a:buChar char="q"/>
              <a:defRPr/>
            </a:pPr>
            <a:r>
              <a:rPr lang="en-US" sz="1400" kern="0" dirty="0">
                <a:solidFill>
                  <a:sysClr val="windowText" lastClr="000000"/>
                </a:solidFill>
                <a:latin typeface="Siemens Sans" pitchFamily="2" charset="0"/>
                <a:ea typeface="+mn-ea"/>
                <a:cs typeface="+mn-cs"/>
              </a:rPr>
              <a:t>Poor electrical worker training/judgment (operator error)</a:t>
            </a:r>
          </a:p>
          <a:p>
            <a:pPr marL="234950" indent="-234950" fontAlgn="auto">
              <a:spcBef>
                <a:spcPts val="500"/>
              </a:spcBef>
              <a:spcAft>
                <a:spcPts val="0"/>
              </a:spcAft>
              <a:buSzPct val="80000"/>
              <a:buFont typeface="Wingdings" pitchFamily="2" charset="2"/>
              <a:buChar char="q"/>
              <a:defRPr/>
            </a:pPr>
            <a:r>
              <a:rPr lang="en-US" sz="1400" kern="0" dirty="0">
                <a:solidFill>
                  <a:sysClr val="windowText" lastClr="000000"/>
                </a:solidFill>
                <a:latin typeface="Siemens Sans" pitchFamily="2" charset="0"/>
                <a:ea typeface="+mn-ea"/>
                <a:cs typeface="+mn-cs"/>
              </a:rPr>
              <a:t>Animals or debris in the equipment</a:t>
            </a:r>
          </a:p>
          <a:p>
            <a:pPr marL="234950" indent="-234950" fontAlgn="auto">
              <a:spcBef>
                <a:spcPts val="500"/>
              </a:spcBef>
              <a:spcAft>
                <a:spcPts val="0"/>
              </a:spcAft>
              <a:buSzPct val="80000"/>
              <a:buFont typeface="Wingdings" pitchFamily="2" charset="2"/>
              <a:buChar char="q"/>
              <a:defRPr/>
            </a:pPr>
            <a:r>
              <a:rPr lang="en-US" sz="1400" kern="0" dirty="0">
                <a:solidFill>
                  <a:sysClr val="windowText" lastClr="000000"/>
                </a:solidFill>
                <a:latin typeface="Siemens Sans" pitchFamily="2" charset="0"/>
                <a:ea typeface="+mn-ea"/>
                <a:cs typeface="+mn-cs"/>
              </a:rPr>
              <a:t>Old, improperly maintained equipment</a:t>
            </a:r>
          </a:p>
          <a:p>
            <a:pPr marL="234950" indent="-234950" fontAlgn="auto">
              <a:spcBef>
                <a:spcPts val="500"/>
              </a:spcBef>
              <a:spcAft>
                <a:spcPts val="0"/>
              </a:spcAft>
              <a:buSzPct val="80000"/>
              <a:buFont typeface="Wingdings" pitchFamily="2" charset="2"/>
              <a:buChar char="q"/>
              <a:defRPr/>
            </a:pPr>
            <a:r>
              <a:rPr lang="en-US" sz="1400" kern="0" dirty="0">
                <a:solidFill>
                  <a:sysClr val="windowText" lastClr="000000"/>
                </a:solidFill>
                <a:latin typeface="Siemens Sans" pitchFamily="2" charset="0"/>
                <a:ea typeface="+mn-ea"/>
                <a:cs typeface="+mn-cs"/>
              </a:rPr>
              <a:t>Equipment 480v and greater</a:t>
            </a:r>
          </a:p>
        </p:txBody>
      </p:sp>
      <p:sp>
        <p:nvSpPr>
          <p:cNvPr id="55302" name="Rounded Rectangle 32"/>
          <p:cNvSpPr>
            <a:spLocks noChangeArrowheads="1"/>
          </p:cNvSpPr>
          <p:nvPr/>
        </p:nvSpPr>
        <p:spPr bwMode="auto">
          <a:xfrm>
            <a:off x="1363663" y="5794375"/>
            <a:ext cx="7259637" cy="806450"/>
          </a:xfrm>
          <a:prstGeom prst="roundRect">
            <a:avLst>
              <a:gd name="adj" fmla="val 9870"/>
            </a:avLst>
          </a:prstGeom>
          <a:solidFill>
            <a:schemeClr val="bg2"/>
          </a:solidFill>
          <a:ln w="19050">
            <a:solidFill>
              <a:srgbClr val="00589A"/>
            </a:solidFill>
            <a:round/>
            <a:headEnd/>
            <a:tailEnd/>
          </a:ln>
        </p:spPr>
        <p:txBody>
          <a:bodyPr tIns="0" bIns="0" anchor="ctr"/>
          <a:lstStyle/>
          <a:p>
            <a:pPr>
              <a:spcBef>
                <a:spcPts val="400"/>
              </a:spcBef>
            </a:pPr>
            <a:r>
              <a:rPr lang="en-US" sz="1600" i="1">
                <a:solidFill>
                  <a:srgbClr val="000000"/>
                </a:solidFill>
                <a:latin typeface="Siemens Sans" pitchFamily="2" charset="0"/>
              </a:rPr>
              <a:t>In 2011, there were approx. 30,000 arc flash episodes and 7,000 burn injuries; this risk is increasing every year as electricity demand increases and equipment is designed to deliver higher levels of energy.</a:t>
            </a:r>
          </a:p>
        </p:txBody>
      </p:sp>
      <p:pic>
        <p:nvPicPr>
          <p:cNvPr id="55303" name="Picture 24" descr="j0431506[1]"/>
          <p:cNvPicPr>
            <a:picLocks noChangeAspect="1" noChangeArrowheads="1"/>
          </p:cNvPicPr>
          <p:nvPr/>
        </p:nvPicPr>
        <p:blipFill>
          <a:blip r:embed="rId3" cstate="print"/>
          <a:srcRect/>
          <a:stretch>
            <a:fillRect/>
          </a:stretch>
        </p:blipFill>
        <p:spPr bwMode="auto">
          <a:xfrm>
            <a:off x="868363" y="6046788"/>
            <a:ext cx="344487" cy="344487"/>
          </a:xfrm>
          <a:prstGeom prst="rect">
            <a:avLst/>
          </a:prstGeom>
          <a:noFill/>
          <a:ln w="9525">
            <a:noFill/>
            <a:miter lim="800000"/>
            <a:headEnd/>
            <a:tailEnd/>
          </a:ln>
        </p:spPr>
      </p:pic>
      <p:sp>
        <p:nvSpPr>
          <p:cNvPr id="8" name="Rounded Rectangular Callout 7"/>
          <p:cNvSpPr>
            <a:spLocks noChangeArrowheads="1"/>
          </p:cNvSpPr>
          <p:nvPr/>
        </p:nvSpPr>
        <p:spPr bwMode="auto">
          <a:xfrm flipH="1">
            <a:off x="2195513" y="3625850"/>
            <a:ext cx="1851025" cy="787400"/>
          </a:xfrm>
          <a:prstGeom prst="wedgeRoundRectCallout">
            <a:avLst>
              <a:gd name="adj1" fmla="val -70273"/>
              <a:gd name="adj2" fmla="val 20727"/>
              <a:gd name="adj3" fmla="val 16667"/>
            </a:avLst>
          </a:prstGeom>
          <a:solidFill>
            <a:schemeClr val="bg2"/>
          </a:solidFill>
          <a:ln w="25400">
            <a:solidFill>
              <a:srgbClr val="5E6577"/>
            </a:solidFill>
            <a:miter lim="800000"/>
            <a:headEnd/>
            <a:tailEnd/>
          </a:ln>
          <a:effectLst>
            <a:outerShdw blurRad="50800" dist="38100" dir="2700000" algn="tl" rotWithShape="0">
              <a:srgbClr val="808080">
                <a:alpha val="39998"/>
              </a:srgbClr>
            </a:outerShdw>
          </a:effectLst>
        </p:spPr>
        <p:txBody>
          <a:bodyPr anchor="ctr"/>
          <a:lstStyle/>
          <a:p>
            <a:pPr>
              <a:defRPr/>
            </a:pPr>
            <a:r>
              <a:rPr lang="en-US" sz="1400" dirty="0">
                <a:solidFill>
                  <a:srgbClr val="002060"/>
                </a:solidFill>
                <a:latin typeface="+mn-lt"/>
                <a:ea typeface="MS PGothic" charset="0"/>
                <a:cs typeface="MS PGothic" charset="0"/>
              </a:rPr>
              <a:t>Note many of these are addressed by proper PM</a:t>
            </a:r>
          </a:p>
        </p:txBody>
      </p:sp>
      <p:sp>
        <p:nvSpPr>
          <p:cNvPr id="9" name="Rectangle 8"/>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smtClean="0"/>
              <a:t>Mitigating the Arc Flash Risk– Customer Perspective</a:t>
            </a:r>
          </a:p>
        </p:txBody>
      </p:sp>
      <p:sp>
        <p:nvSpPr>
          <p:cNvPr id="56323" name="Content Placeholder 2"/>
          <p:cNvSpPr>
            <a:spLocks noGrp="1"/>
          </p:cNvSpPr>
          <p:nvPr>
            <p:ph idx="1"/>
          </p:nvPr>
        </p:nvSpPr>
        <p:spPr>
          <a:xfrm>
            <a:off x="539750" y="1592263"/>
            <a:ext cx="4116388" cy="4681537"/>
          </a:xfrm>
        </p:spPr>
        <p:txBody>
          <a:bodyPr/>
          <a:lstStyle/>
          <a:p>
            <a:pPr lvl="1"/>
            <a:r>
              <a:rPr lang="en-US" b="1" smtClean="0"/>
              <a:t>Arc flash hazard analysis requires performing studies on the equipment and circuits to better understand how it would behave during an arc flash event</a:t>
            </a:r>
          </a:p>
          <a:p>
            <a:pPr lvl="1"/>
            <a:endParaRPr lang="en-US" b="1" smtClean="0"/>
          </a:p>
          <a:p>
            <a:pPr lvl="1"/>
            <a:r>
              <a:rPr lang="en-US" b="1" smtClean="0"/>
              <a:t>Upon completion of testing, all equipment is labeled, explaining</a:t>
            </a:r>
          </a:p>
          <a:p>
            <a:pPr lvl="2"/>
            <a:r>
              <a:rPr lang="en-US" b="1" smtClean="0"/>
              <a:t>Arc flash radius</a:t>
            </a:r>
          </a:p>
          <a:p>
            <a:pPr lvl="2"/>
            <a:r>
              <a:rPr lang="en-US" b="1" smtClean="0"/>
              <a:t>PPE requirements when working on the equipment</a:t>
            </a:r>
          </a:p>
          <a:p>
            <a:pPr lvl="2"/>
            <a:r>
              <a:rPr lang="en-US" b="1" smtClean="0"/>
              <a:t>Equipment voltage</a:t>
            </a:r>
          </a:p>
          <a:p>
            <a:pPr lvl="2"/>
            <a:endParaRPr lang="en-US" smtClean="0"/>
          </a:p>
          <a:p>
            <a:pPr lvl="2"/>
            <a:endParaRPr lang="en-US" smtClean="0"/>
          </a:p>
          <a:p>
            <a:pPr lvl="2"/>
            <a:endParaRPr lang="en-US" smtClean="0"/>
          </a:p>
        </p:txBody>
      </p:sp>
      <p:sp>
        <p:nvSpPr>
          <p:cNvPr id="56324" name="Slide Number Placeholder 3"/>
          <p:cNvSpPr>
            <a:spLocks noGrp="1"/>
          </p:cNvSpPr>
          <p:nvPr>
            <p:ph type="sldNum" sz="quarter" idx="10"/>
          </p:nvPr>
        </p:nvSpPr>
        <p:spPr>
          <a:noFill/>
        </p:spPr>
        <p:txBody>
          <a:bodyPr/>
          <a:lstStyle/>
          <a:p>
            <a:pPr fontAlgn="base">
              <a:spcBef>
                <a:spcPct val="0"/>
              </a:spcBef>
              <a:spcAft>
                <a:spcPct val="0"/>
              </a:spcAft>
            </a:pPr>
            <a:fld id="{D2660C1A-9416-481E-98A8-7115D610EEA4}" type="slidenum">
              <a:rPr lang="en-US" smtClean="0">
                <a:ea typeface="MS PGothic" pitchFamily="34" charset="-128"/>
              </a:rPr>
              <a:pPr fontAlgn="base">
                <a:spcBef>
                  <a:spcPct val="0"/>
                </a:spcBef>
                <a:spcAft>
                  <a:spcPct val="0"/>
                </a:spcAft>
              </a:pPr>
              <a:t>27</a:t>
            </a:fld>
            <a:endParaRPr lang="en-US" smtClean="0">
              <a:ea typeface="MS PGothic" pitchFamily="34" charset="-128"/>
            </a:endParaRPr>
          </a:p>
        </p:txBody>
      </p:sp>
      <p:pic>
        <p:nvPicPr>
          <p:cNvPr id="6" name="Picture 5"/>
          <p:cNvPicPr>
            <a:picLocks noChangeAspect="1"/>
          </p:cNvPicPr>
          <p:nvPr/>
        </p:nvPicPr>
        <p:blipFill>
          <a:blip r:embed="rId3" cstate="print"/>
          <a:srcRect/>
          <a:stretch>
            <a:fillRect/>
          </a:stretch>
        </p:blipFill>
        <p:spPr bwMode="auto">
          <a:xfrm>
            <a:off x="4924425" y="2033588"/>
            <a:ext cx="3937000" cy="3594100"/>
          </a:xfrm>
          <a:prstGeom prst="rect">
            <a:avLst/>
          </a:prstGeom>
          <a:noFill/>
          <a:ln>
            <a:noFill/>
          </a:ln>
          <a:effectLst>
            <a:outerShdw blurRad="50800" dist="38100" dir="8100000" algn="tr" rotWithShape="0">
              <a:srgbClr val="808080">
                <a:alpha val="39998"/>
              </a:srgbClr>
            </a:outerShdw>
          </a:effectLst>
          <a:extLst/>
        </p:spPr>
      </p:pic>
      <p:sp>
        <p:nvSpPr>
          <p:cNvPr id="7" name="Rounded Rectangular Callout 6"/>
          <p:cNvSpPr>
            <a:spLocks noChangeArrowheads="1"/>
          </p:cNvSpPr>
          <p:nvPr/>
        </p:nvSpPr>
        <p:spPr bwMode="auto">
          <a:xfrm flipH="1">
            <a:off x="4765675" y="5538788"/>
            <a:ext cx="2478088" cy="795337"/>
          </a:xfrm>
          <a:prstGeom prst="wedgeRoundRectCallout">
            <a:avLst>
              <a:gd name="adj1" fmla="val 20523"/>
              <a:gd name="adj2" fmla="val -72731"/>
              <a:gd name="adj3" fmla="val 16667"/>
            </a:avLst>
          </a:prstGeom>
          <a:solidFill>
            <a:schemeClr val="bg2"/>
          </a:solidFill>
          <a:ln w="25400">
            <a:solidFill>
              <a:srgbClr val="5E6577"/>
            </a:solidFill>
            <a:miter lim="800000"/>
            <a:headEnd/>
            <a:tailEnd/>
          </a:ln>
          <a:effectLst>
            <a:outerShdw blurRad="50800" dist="38100" dir="2700000" algn="tl" rotWithShape="0">
              <a:srgbClr val="808080">
                <a:alpha val="39998"/>
              </a:srgbClr>
            </a:outerShdw>
          </a:effectLst>
        </p:spPr>
        <p:txBody>
          <a:bodyPr anchor="ctr"/>
          <a:lstStyle/>
          <a:p>
            <a:pPr>
              <a:defRPr/>
            </a:pPr>
            <a:r>
              <a:rPr lang="en-US" sz="1400" dirty="0">
                <a:solidFill>
                  <a:srgbClr val="002060"/>
                </a:solidFill>
                <a:latin typeface="+mn-lt"/>
                <a:ea typeface="MS PGothic" charset="0"/>
                <a:cs typeface="MS PGothic" charset="0"/>
              </a:rPr>
              <a:t>PPE (Personal Protective Equipment) is prescribed on the AF label</a:t>
            </a:r>
          </a:p>
        </p:txBody>
      </p:sp>
      <p:sp>
        <p:nvSpPr>
          <p:cNvPr id="8" name="Rectangle 7"/>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0"/>
          <p:cNvPicPr>
            <a:picLocks noChangeAspect="1"/>
          </p:cNvPicPr>
          <p:nvPr/>
        </p:nvPicPr>
        <p:blipFill>
          <a:blip r:embed="rId3" cstate="print"/>
          <a:srcRect/>
          <a:stretch>
            <a:fillRect/>
          </a:stretch>
        </p:blipFill>
        <p:spPr bwMode="auto">
          <a:xfrm>
            <a:off x="1993900" y="2243138"/>
            <a:ext cx="5483225" cy="3719512"/>
          </a:xfrm>
          <a:prstGeom prst="rect">
            <a:avLst/>
          </a:prstGeom>
          <a:noFill/>
          <a:ln w="9525">
            <a:noFill/>
            <a:miter lim="800000"/>
            <a:headEnd/>
            <a:tailEnd/>
          </a:ln>
        </p:spPr>
      </p:pic>
      <p:sp>
        <p:nvSpPr>
          <p:cNvPr id="57347" name="Title 1"/>
          <p:cNvSpPr>
            <a:spLocks noGrp="1"/>
          </p:cNvSpPr>
          <p:nvPr>
            <p:ph type="title"/>
          </p:nvPr>
        </p:nvSpPr>
        <p:spPr/>
        <p:txBody>
          <a:bodyPr/>
          <a:lstStyle/>
          <a:p>
            <a:r>
              <a:rPr lang="en-US" smtClean="0"/>
              <a:t>Example Arc Flash Hazard Label</a:t>
            </a:r>
          </a:p>
        </p:txBody>
      </p:sp>
      <p:sp>
        <p:nvSpPr>
          <p:cNvPr id="57348" name="Content Placeholder 2"/>
          <p:cNvSpPr>
            <a:spLocks noGrp="1"/>
          </p:cNvSpPr>
          <p:nvPr>
            <p:ph idx="1"/>
          </p:nvPr>
        </p:nvSpPr>
        <p:spPr/>
        <p:txBody>
          <a:bodyPr/>
          <a:lstStyle/>
          <a:p>
            <a:pPr lvl="1"/>
            <a:r>
              <a:rPr lang="en-US" smtClean="0"/>
              <a:t>You may encounter multiple label formats, but they will typically contain similar information</a:t>
            </a:r>
          </a:p>
        </p:txBody>
      </p:sp>
      <p:sp>
        <p:nvSpPr>
          <p:cNvPr id="57349" name="Slide Number Placeholder 3"/>
          <p:cNvSpPr>
            <a:spLocks noGrp="1"/>
          </p:cNvSpPr>
          <p:nvPr>
            <p:ph type="sldNum" sz="quarter" idx="10"/>
          </p:nvPr>
        </p:nvSpPr>
        <p:spPr>
          <a:noFill/>
        </p:spPr>
        <p:txBody>
          <a:bodyPr/>
          <a:lstStyle/>
          <a:p>
            <a:pPr fontAlgn="base">
              <a:spcBef>
                <a:spcPct val="0"/>
              </a:spcBef>
              <a:spcAft>
                <a:spcPct val="0"/>
              </a:spcAft>
            </a:pPr>
            <a:fld id="{96855731-C4D0-4E83-8C0A-AF43DA3017EA}" type="slidenum">
              <a:rPr lang="en-US" smtClean="0">
                <a:ea typeface="MS PGothic" pitchFamily="34" charset="-128"/>
              </a:rPr>
              <a:pPr fontAlgn="base">
                <a:spcBef>
                  <a:spcPct val="0"/>
                </a:spcBef>
                <a:spcAft>
                  <a:spcPct val="0"/>
                </a:spcAft>
              </a:pPr>
              <a:t>28</a:t>
            </a:fld>
            <a:endParaRPr lang="en-US" smtClean="0">
              <a:ea typeface="MS PGothic" pitchFamily="34" charset="-128"/>
            </a:endParaRPr>
          </a:p>
        </p:txBody>
      </p:sp>
      <p:sp>
        <p:nvSpPr>
          <p:cNvPr id="9" name="Line Callout 2 8"/>
          <p:cNvSpPr>
            <a:spLocks/>
          </p:cNvSpPr>
          <p:nvPr/>
        </p:nvSpPr>
        <p:spPr bwMode="auto">
          <a:xfrm>
            <a:off x="7000875" y="2841625"/>
            <a:ext cx="1858963" cy="938213"/>
          </a:xfrm>
          <a:prstGeom prst="borderCallout2">
            <a:avLst>
              <a:gd name="adj1" fmla="val 17213"/>
              <a:gd name="adj2" fmla="val -759"/>
              <a:gd name="adj3" fmla="val 17630"/>
              <a:gd name="adj4" fmla="val -10500"/>
              <a:gd name="adj5" fmla="val 84435"/>
              <a:gd name="adj6" fmla="val -33046"/>
            </a:avLst>
          </a:prstGeom>
          <a:solidFill>
            <a:schemeClr val="bg2"/>
          </a:solidFill>
          <a:ln w="19050">
            <a:solidFill>
              <a:srgbClr val="002060"/>
            </a:solidFill>
            <a:miter lim="800000"/>
            <a:headEnd/>
            <a:tailEnd/>
          </a:ln>
          <a:effectLst>
            <a:outerShdw blurRad="50800" dist="38100" dir="2700000" algn="tl" rotWithShape="0">
              <a:srgbClr val="808080">
                <a:alpha val="39998"/>
              </a:srgbClr>
            </a:outerShdw>
          </a:effectLst>
        </p:spPr>
        <p:txBody>
          <a:bodyPr anchor="ctr"/>
          <a:lstStyle/>
          <a:p>
            <a:pPr>
              <a:spcBef>
                <a:spcPts val="400"/>
              </a:spcBef>
              <a:defRPr/>
            </a:pPr>
            <a:r>
              <a:rPr lang="en-US" sz="1400" i="1" dirty="0">
                <a:solidFill>
                  <a:srgbClr val="000000"/>
                </a:solidFill>
                <a:latin typeface="Siemens Sans" charset="0"/>
                <a:ea typeface="MS PGothic" charset="0"/>
                <a:cs typeface="MS PGothic" charset="0"/>
              </a:rPr>
              <a:t>PPE is described using industry standard ratings and terminology</a:t>
            </a:r>
          </a:p>
        </p:txBody>
      </p:sp>
      <p:sp>
        <p:nvSpPr>
          <p:cNvPr id="10" name="Line Callout 2 9"/>
          <p:cNvSpPr>
            <a:spLocks/>
          </p:cNvSpPr>
          <p:nvPr/>
        </p:nvSpPr>
        <p:spPr bwMode="auto">
          <a:xfrm flipH="1">
            <a:off x="85725" y="3962400"/>
            <a:ext cx="1833563" cy="1752600"/>
          </a:xfrm>
          <a:prstGeom prst="borderCallout2">
            <a:avLst>
              <a:gd name="adj1" fmla="val 17213"/>
              <a:gd name="adj2" fmla="val -759"/>
              <a:gd name="adj3" fmla="val 17630"/>
              <a:gd name="adj4" fmla="val -7935"/>
              <a:gd name="adj5" fmla="val 37861"/>
              <a:gd name="adj6" fmla="val -13565"/>
            </a:avLst>
          </a:prstGeom>
          <a:solidFill>
            <a:schemeClr val="bg2"/>
          </a:solidFill>
          <a:ln w="19050">
            <a:solidFill>
              <a:srgbClr val="002060"/>
            </a:solidFill>
            <a:miter lim="800000"/>
            <a:headEnd/>
            <a:tailEnd/>
          </a:ln>
          <a:effectLst>
            <a:outerShdw blurRad="50800" dist="38100" dir="2700000" algn="tl" rotWithShape="0">
              <a:srgbClr val="808080">
                <a:alpha val="39998"/>
              </a:srgbClr>
            </a:outerShdw>
          </a:effectLst>
        </p:spPr>
        <p:txBody>
          <a:bodyPr anchor="ctr"/>
          <a:lstStyle/>
          <a:p>
            <a:pPr>
              <a:spcBef>
                <a:spcPts val="400"/>
              </a:spcBef>
              <a:defRPr/>
            </a:pPr>
            <a:r>
              <a:rPr lang="en-US" sz="1400" i="1" dirty="0">
                <a:solidFill>
                  <a:srgbClr val="000000"/>
                </a:solidFill>
                <a:latin typeface="Siemens Sans" pitchFamily="2" charset="0"/>
                <a:ea typeface="+mn-ea"/>
                <a:cs typeface="+mn-cs"/>
              </a:rPr>
              <a:t>These four boundaries describe how close personnel can be to open, live equipment based upon their level of qualification.</a:t>
            </a:r>
          </a:p>
        </p:txBody>
      </p:sp>
      <p:pic>
        <p:nvPicPr>
          <p:cNvPr id="57352" name="Picture 24" descr="j0431506[1]"/>
          <p:cNvPicPr>
            <a:picLocks noChangeAspect="1" noChangeArrowheads="1"/>
          </p:cNvPicPr>
          <p:nvPr/>
        </p:nvPicPr>
        <p:blipFill>
          <a:blip r:embed="rId4" cstate="print"/>
          <a:srcRect/>
          <a:stretch>
            <a:fillRect/>
          </a:stretch>
        </p:blipFill>
        <p:spPr bwMode="auto">
          <a:xfrm>
            <a:off x="804863" y="6162675"/>
            <a:ext cx="344487" cy="344488"/>
          </a:xfrm>
          <a:prstGeom prst="rect">
            <a:avLst/>
          </a:prstGeom>
          <a:noFill/>
          <a:ln w="9525">
            <a:noFill/>
            <a:miter lim="800000"/>
            <a:headEnd/>
            <a:tailEnd/>
          </a:ln>
        </p:spPr>
      </p:pic>
      <p:sp>
        <p:nvSpPr>
          <p:cNvPr id="57353" name="Rounded Rectangle 32"/>
          <p:cNvSpPr>
            <a:spLocks noChangeArrowheads="1"/>
          </p:cNvSpPr>
          <p:nvPr/>
        </p:nvSpPr>
        <p:spPr bwMode="auto">
          <a:xfrm>
            <a:off x="1279525" y="6010275"/>
            <a:ext cx="7546975" cy="650875"/>
          </a:xfrm>
          <a:prstGeom prst="roundRect">
            <a:avLst>
              <a:gd name="adj" fmla="val 9870"/>
            </a:avLst>
          </a:prstGeom>
          <a:solidFill>
            <a:schemeClr val="bg2"/>
          </a:solidFill>
          <a:ln w="19050">
            <a:solidFill>
              <a:srgbClr val="00589A"/>
            </a:solidFill>
            <a:round/>
            <a:headEnd/>
            <a:tailEnd/>
          </a:ln>
        </p:spPr>
        <p:txBody>
          <a:bodyPr tIns="0" rIns="0" bIns="0" anchor="ctr"/>
          <a:lstStyle/>
          <a:p>
            <a:r>
              <a:rPr lang="en-US" sz="1600" i="1">
                <a:solidFill>
                  <a:srgbClr val="000000"/>
                </a:solidFill>
                <a:latin typeface="Siemens Sans" pitchFamily="2" charset="0"/>
              </a:rPr>
              <a:t>The arc flash boundary is the distance from the energized electrical equipment within which the worker would sustain more than the onset of 2</a:t>
            </a:r>
            <a:r>
              <a:rPr lang="en-US" sz="1600" i="1" baseline="30000">
                <a:solidFill>
                  <a:srgbClr val="000000"/>
                </a:solidFill>
                <a:latin typeface="Siemens Sans" pitchFamily="2" charset="0"/>
              </a:rPr>
              <a:t>nd</a:t>
            </a:r>
            <a:r>
              <a:rPr lang="en-US" sz="1600" i="1">
                <a:solidFill>
                  <a:srgbClr val="000000"/>
                </a:solidFill>
                <a:latin typeface="Siemens Sans" pitchFamily="2" charset="0"/>
              </a:rPr>
              <a:t> degree burns.</a:t>
            </a:r>
          </a:p>
        </p:txBody>
      </p:sp>
      <p:sp>
        <p:nvSpPr>
          <p:cNvPr id="11" name="Rectangle 10"/>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smtClean="0"/>
              <a:t>Regulatory Compliance</a:t>
            </a:r>
          </a:p>
        </p:txBody>
      </p:sp>
      <p:sp>
        <p:nvSpPr>
          <p:cNvPr id="58371" name="Content Placeholder 2"/>
          <p:cNvSpPr>
            <a:spLocks noGrp="1"/>
          </p:cNvSpPr>
          <p:nvPr>
            <p:ph idx="1"/>
          </p:nvPr>
        </p:nvSpPr>
        <p:spPr>
          <a:xfrm>
            <a:off x="539750" y="1592263"/>
            <a:ext cx="4100513" cy="4681537"/>
          </a:xfrm>
        </p:spPr>
        <p:txBody>
          <a:bodyPr/>
          <a:lstStyle/>
          <a:p>
            <a:pPr lvl="1">
              <a:spcBef>
                <a:spcPts val="500"/>
              </a:spcBef>
            </a:pPr>
            <a:r>
              <a:rPr lang="en-US" smtClean="0"/>
              <a:t>Arc flash hazard analysis </a:t>
            </a:r>
          </a:p>
          <a:p>
            <a:pPr lvl="2">
              <a:spcBef>
                <a:spcPts val="500"/>
              </a:spcBef>
            </a:pPr>
            <a:r>
              <a:rPr lang="en-US" b="1" i="1" smtClean="0">
                <a:solidFill>
                  <a:srgbClr val="002060"/>
                </a:solidFill>
              </a:rPr>
              <a:t>Required</a:t>
            </a:r>
            <a:r>
              <a:rPr lang="en-US" smtClean="0"/>
              <a:t> for all newly installed electrical distribution equipment (since the adoption of NFPA 70E 2009)</a:t>
            </a:r>
          </a:p>
          <a:p>
            <a:pPr lvl="2">
              <a:spcBef>
                <a:spcPts val="500"/>
              </a:spcBef>
            </a:pPr>
            <a:r>
              <a:rPr lang="en-US" b="1" i="1" smtClean="0">
                <a:solidFill>
                  <a:srgbClr val="002060"/>
                </a:solidFill>
              </a:rPr>
              <a:t>Must be updated every five years</a:t>
            </a:r>
            <a:r>
              <a:rPr lang="en-US" smtClean="0"/>
              <a:t> (or, with every significant modification of the system)</a:t>
            </a:r>
          </a:p>
          <a:p>
            <a:pPr lvl="1"/>
            <a:endParaRPr lang="en-US" smtClean="0"/>
          </a:p>
          <a:p>
            <a:pPr lvl="1"/>
            <a:r>
              <a:rPr lang="en-US" smtClean="0"/>
              <a:t>OSHA may sanction a facility </a:t>
            </a:r>
            <a:r>
              <a:rPr lang="en-US" b="1" i="1" smtClean="0">
                <a:solidFill>
                  <a:srgbClr val="002060"/>
                </a:solidFill>
              </a:rPr>
              <a:t>after</a:t>
            </a:r>
            <a:r>
              <a:rPr lang="en-US" b="1" smtClean="0"/>
              <a:t> </a:t>
            </a:r>
            <a:r>
              <a:rPr lang="en-US" smtClean="0"/>
              <a:t>an arc flash event if arc flash hazard analysis has not been performed</a:t>
            </a:r>
          </a:p>
        </p:txBody>
      </p:sp>
      <p:sp>
        <p:nvSpPr>
          <p:cNvPr id="58372" name="Slide Number Placeholder 3"/>
          <p:cNvSpPr>
            <a:spLocks noGrp="1"/>
          </p:cNvSpPr>
          <p:nvPr>
            <p:ph type="sldNum" sz="quarter" idx="10"/>
          </p:nvPr>
        </p:nvSpPr>
        <p:spPr>
          <a:noFill/>
        </p:spPr>
        <p:txBody>
          <a:bodyPr/>
          <a:lstStyle/>
          <a:p>
            <a:pPr fontAlgn="base">
              <a:spcBef>
                <a:spcPct val="0"/>
              </a:spcBef>
              <a:spcAft>
                <a:spcPct val="0"/>
              </a:spcAft>
            </a:pPr>
            <a:fld id="{7DAD1E07-199B-4D3C-BB0B-56961D5DAB87}" type="slidenum">
              <a:rPr lang="en-US" smtClean="0">
                <a:ea typeface="MS PGothic" pitchFamily="34" charset="-128"/>
              </a:rPr>
              <a:pPr fontAlgn="base">
                <a:spcBef>
                  <a:spcPct val="0"/>
                </a:spcBef>
                <a:spcAft>
                  <a:spcPct val="0"/>
                </a:spcAft>
              </a:pPr>
              <a:t>29</a:t>
            </a:fld>
            <a:endParaRPr lang="en-US" smtClean="0">
              <a:ea typeface="MS PGothic" pitchFamily="34" charset="-128"/>
            </a:endParaRPr>
          </a:p>
        </p:txBody>
      </p:sp>
      <p:pic>
        <p:nvPicPr>
          <p:cNvPr id="58373" name="Picture 66" descr="j0433883[1]"/>
          <p:cNvPicPr>
            <a:picLocks noChangeAspect="1" noChangeArrowheads="1"/>
          </p:cNvPicPr>
          <p:nvPr/>
        </p:nvPicPr>
        <p:blipFill>
          <a:blip r:embed="rId3" cstate="print"/>
          <a:srcRect/>
          <a:stretch>
            <a:fillRect/>
          </a:stretch>
        </p:blipFill>
        <p:spPr bwMode="auto">
          <a:xfrm>
            <a:off x="3486150" y="5792788"/>
            <a:ext cx="471488" cy="471487"/>
          </a:xfrm>
          <a:prstGeom prst="rect">
            <a:avLst/>
          </a:prstGeom>
          <a:noFill/>
          <a:ln w="9525">
            <a:noFill/>
            <a:miter lim="800000"/>
            <a:headEnd/>
            <a:tailEnd/>
          </a:ln>
        </p:spPr>
      </p:pic>
      <p:sp>
        <p:nvSpPr>
          <p:cNvPr id="58374" name="Rounded Rectangle 32"/>
          <p:cNvSpPr>
            <a:spLocks noChangeArrowheads="1"/>
          </p:cNvSpPr>
          <p:nvPr/>
        </p:nvSpPr>
        <p:spPr bwMode="auto">
          <a:xfrm>
            <a:off x="4059238" y="5668963"/>
            <a:ext cx="4610100" cy="822325"/>
          </a:xfrm>
          <a:prstGeom prst="roundRect">
            <a:avLst>
              <a:gd name="adj" fmla="val 9870"/>
            </a:avLst>
          </a:prstGeom>
          <a:solidFill>
            <a:schemeClr val="bg2"/>
          </a:solidFill>
          <a:ln w="19050">
            <a:solidFill>
              <a:srgbClr val="00589A"/>
            </a:solidFill>
            <a:round/>
            <a:headEnd/>
            <a:tailEnd/>
          </a:ln>
        </p:spPr>
        <p:txBody>
          <a:bodyPr tIns="0" bIns="0" anchor="ctr"/>
          <a:lstStyle/>
          <a:p>
            <a:pPr>
              <a:spcBef>
                <a:spcPts val="400"/>
              </a:spcBef>
            </a:pPr>
            <a:r>
              <a:rPr lang="en-US" sz="1600" i="1">
                <a:solidFill>
                  <a:srgbClr val="000000"/>
                </a:solidFill>
                <a:latin typeface="Siemens Sans" pitchFamily="2" charset="0"/>
              </a:rPr>
              <a:t>OSHA has historically cited NFPA 70 E as a reasonable standard when determining liability and penalties after an arc flash event. </a:t>
            </a:r>
          </a:p>
        </p:txBody>
      </p:sp>
      <p:pic>
        <p:nvPicPr>
          <p:cNvPr id="58375" name="Picture 9"/>
          <p:cNvPicPr>
            <a:picLocks noChangeAspect="1"/>
          </p:cNvPicPr>
          <p:nvPr/>
        </p:nvPicPr>
        <p:blipFill>
          <a:blip r:embed="rId4" cstate="print"/>
          <a:srcRect l="12877" r="11725"/>
          <a:stretch>
            <a:fillRect/>
          </a:stretch>
        </p:blipFill>
        <p:spPr bwMode="auto">
          <a:xfrm>
            <a:off x="7275513" y="2409825"/>
            <a:ext cx="1600200" cy="2120900"/>
          </a:xfrm>
          <a:prstGeom prst="rect">
            <a:avLst/>
          </a:prstGeom>
          <a:noFill/>
          <a:ln w="9525">
            <a:noFill/>
            <a:miter lim="800000"/>
            <a:headEnd/>
            <a:tailEnd/>
          </a:ln>
        </p:spPr>
      </p:pic>
      <p:pic>
        <p:nvPicPr>
          <p:cNvPr id="58376" name="Picture 10"/>
          <p:cNvPicPr>
            <a:picLocks noChangeAspect="1"/>
          </p:cNvPicPr>
          <p:nvPr/>
        </p:nvPicPr>
        <p:blipFill>
          <a:blip r:embed="rId5" cstate="print"/>
          <a:srcRect/>
          <a:stretch>
            <a:fillRect/>
          </a:stretch>
        </p:blipFill>
        <p:spPr bwMode="auto">
          <a:xfrm>
            <a:off x="5291138" y="2414588"/>
            <a:ext cx="1725612" cy="2116137"/>
          </a:xfrm>
          <a:prstGeom prst="rect">
            <a:avLst/>
          </a:prstGeom>
          <a:noFill/>
          <a:ln w="9525">
            <a:noFill/>
            <a:miter lim="800000"/>
            <a:headEnd/>
            <a:tailEnd/>
          </a:ln>
        </p:spPr>
      </p:pic>
      <p:sp>
        <p:nvSpPr>
          <p:cNvPr id="9" name="Rectangle 8"/>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2" hidden="1"/>
          <p:cNvGraphicFramePr>
            <a:graphicFrameLocks noChangeAspect="1"/>
          </p:cNvGraphicFramePr>
          <p:nvPr/>
        </p:nvGraphicFramePr>
        <p:xfrm>
          <a:off x="1588" y="1588"/>
          <a:ext cx="1587" cy="1587"/>
        </p:xfrm>
        <a:graphic>
          <a:graphicData uri="http://schemas.openxmlformats.org/presentationml/2006/ole">
            <p:oleObj spid="_x0000_s9218" name="think-cell Slide" r:id="rId6" imgW="360" imgH="360" progId="">
              <p:embed/>
            </p:oleObj>
          </a:graphicData>
        </a:graphic>
      </p:graphicFrame>
      <p:sp>
        <p:nvSpPr>
          <p:cNvPr id="4100" name="Title 7"/>
          <p:cNvSpPr>
            <a:spLocks noGrp="1"/>
          </p:cNvSpPr>
          <p:nvPr>
            <p:ph type="title"/>
          </p:nvPr>
        </p:nvSpPr>
        <p:spPr/>
        <p:txBody>
          <a:bodyPr/>
          <a:lstStyle/>
          <a:p>
            <a:r>
              <a:rPr lang="en-US" dirty="0" smtClean="0">
                <a:latin typeface="Arial" charset="0"/>
                <a:cs typeface="Arial" charset="0"/>
              </a:rPr>
              <a:t>Healthcare Needs </a:t>
            </a:r>
          </a:p>
        </p:txBody>
      </p:sp>
      <p:sp>
        <p:nvSpPr>
          <p:cNvPr id="12" name="Text Placeholder 7"/>
          <p:cNvSpPr>
            <a:spLocks noGrp="1"/>
          </p:cNvSpPr>
          <p:nvPr>
            <p:ph type="body" sz="quarter" idx="14"/>
          </p:nvPr>
        </p:nvSpPr>
        <p:spPr>
          <a:xfrm>
            <a:off x="4716463" y="1412875"/>
            <a:ext cx="4427537" cy="4752975"/>
          </a:xfrm>
        </p:spPr>
        <p:txBody>
          <a:bodyPr lIns="182880" rIns="91440"/>
          <a:lstStyle/>
          <a:p>
            <a:pPr marL="166688" indent="-166688">
              <a:lnSpc>
                <a:spcPct val="90000"/>
              </a:lnSpc>
              <a:spcBef>
                <a:spcPct val="20000"/>
              </a:spcBef>
              <a:defRPr/>
            </a:pPr>
            <a:r>
              <a:rPr lang="en-US" sz="1600" b="1" dirty="0" smtClean="0">
                <a:solidFill>
                  <a:schemeClr val="tx1"/>
                </a:solidFill>
                <a:ea typeface="+mn-ea"/>
              </a:rPr>
              <a:t>Needs</a:t>
            </a:r>
          </a:p>
          <a:p>
            <a:pPr marL="166688" indent="-166688">
              <a:lnSpc>
                <a:spcPct val="90000"/>
              </a:lnSpc>
              <a:spcBef>
                <a:spcPct val="20000"/>
              </a:spcBef>
              <a:defRPr/>
            </a:pPr>
            <a:endParaRPr lang="en-US" sz="1600" b="1" dirty="0" smtClean="0">
              <a:solidFill>
                <a:schemeClr val="tx1"/>
              </a:solidFill>
              <a:ea typeface="+mn-ea"/>
            </a:endParaRPr>
          </a:p>
          <a:p>
            <a:pPr marL="168275" indent="-168275">
              <a:spcBef>
                <a:spcPts val="600"/>
              </a:spcBef>
              <a:buClr>
                <a:schemeClr val="accent1"/>
              </a:buClr>
              <a:buFont typeface="Arial" pitchFamily="34" charset="0"/>
              <a:buChar char="•"/>
            </a:pPr>
            <a:r>
              <a:rPr lang="en-US" dirty="0" smtClean="0"/>
              <a:t>Improve the quality of </a:t>
            </a:r>
            <a:r>
              <a:rPr lang="en-US" b="1" dirty="0" smtClean="0"/>
              <a:t>care</a:t>
            </a:r>
          </a:p>
          <a:p>
            <a:pPr marL="168275" indent="-168275">
              <a:spcBef>
                <a:spcPts val="600"/>
              </a:spcBef>
              <a:buClr>
                <a:schemeClr val="accent1"/>
              </a:buClr>
              <a:buFont typeface="Arial" pitchFamily="34" charset="0"/>
              <a:buChar char="•"/>
            </a:pPr>
            <a:r>
              <a:rPr lang="en-US" dirty="0" smtClean="0"/>
              <a:t>Lower operating </a:t>
            </a:r>
            <a:r>
              <a:rPr lang="en-US" b="1" dirty="0" smtClean="0"/>
              <a:t>costs</a:t>
            </a:r>
          </a:p>
          <a:p>
            <a:pPr marL="168275" indent="-168275">
              <a:spcBef>
                <a:spcPts val="600"/>
              </a:spcBef>
              <a:buClr>
                <a:schemeClr val="accent1"/>
              </a:buClr>
              <a:buFont typeface="Arial" pitchFamily="34" charset="0"/>
              <a:buChar char="•"/>
            </a:pPr>
            <a:r>
              <a:rPr lang="en-US" dirty="0" smtClean="0"/>
              <a:t>Satisfy </a:t>
            </a:r>
            <a:r>
              <a:rPr lang="en-US" b="1" dirty="0" smtClean="0"/>
              <a:t>compliance</a:t>
            </a:r>
            <a:r>
              <a:rPr lang="en-US" dirty="0" smtClean="0"/>
              <a:t> requirements </a:t>
            </a:r>
            <a:br>
              <a:rPr lang="en-US" dirty="0" smtClean="0"/>
            </a:br>
            <a:r>
              <a:rPr lang="en-US" dirty="0" smtClean="0"/>
              <a:t>and to</a:t>
            </a:r>
          </a:p>
          <a:p>
            <a:pPr marL="347663" lvl="1" indent="-168275">
              <a:spcBef>
                <a:spcPts val="600"/>
              </a:spcBef>
            </a:pPr>
            <a:r>
              <a:rPr lang="en-US" dirty="0" smtClean="0"/>
              <a:t>Increase market share</a:t>
            </a:r>
          </a:p>
          <a:p>
            <a:pPr marL="347663" lvl="1" indent="-168275">
              <a:spcBef>
                <a:spcPts val="600"/>
              </a:spcBef>
            </a:pPr>
            <a:r>
              <a:rPr lang="en-US" dirty="0" smtClean="0"/>
              <a:t>Obtain better information</a:t>
            </a:r>
          </a:p>
          <a:p>
            <a:pPr marL="347663" lvl="1" indent="-168275">
              <a:spcBef>
                <a:spcPts val="600"/>
              </a:spcBef>
            </a:pPr>
            <a:r>
              <a:rPr lang="en-US" dirty="0" smtClean="0"/>
              <a:t>Fulfill role of stewardship</a:t>
            </a:r>
          </a:p>
          <a:p>
            <a:pPr marL="347663" lvl="1" indent="-168275">
              <a:spcBef>
                <a:spcPts val="600"/>
              </a:spcBef>
              <a:buNone/>
            </a:pPr>
            <a:endParaRPr lang="en-US" dirty="0" smtClean="0"/>
          </a:p>
        </p:txBody>
      </p:sp>
      <p:sp>
        <p:nvSpPr>
          <p:cNvPr id="6" name="Rectangle 5"/>
          <p:cNvSpPr/>
          <p:nvPr/>
        </p:nvSpPr>
        <p:spPr bwMode="auto">
          <a:xfrm>
            <a:off x="7162800" y="0"/>
            <a:ext cx="1752600" cy="838200"/>
          </a:xfrm>
          <a:prstGeom prst="rect">
            <a:avLst/>
          </a:prstGeom>
          <a:solidFill>
            <a:schemeClr val="accent1">
              <a:lumMod val="60000"/>
              <a:lumOff val="40000"/>
            </a:schemeClr>
          </a:solidFill>
          <a:ln>
            <a:noFill/>
          </a:ln>
          <a:effectLst/>
          <a:extLst>
            <a:ext uri="{91240B29-F687-4F45-9708-019B960494DF}"/>
            <a:ext uri="{AF507438-7753-43E0-B8FC-AC1667EBCBE1}"/>
          </a:extLst>
        </p:spPr>
        <p:txBody>
          <a:bodyPr lIns="108000" tIns="54000" rIns="108000" bIns="54000" spcCol="72000" anchor="ctr">
            <a:spAutoFit/>
          </a:bodyPr>
          <a:lstStyle/>
          <a:p>
            <a:pPr algn="ctr">
              <a:lnSpc>
                <a:spcPct val="110000"/>
              </a:lnSpc>
              <a:spcBef>
                <a:spcPct val="0"/>
              </a:spcBef>
              <a:buFont typeface="Wingdings" charset="0"/>
              <a:buNone/>
              <a:defRPr/>
            </a:pPr>
            <a:endParaRPr lang="en-US" b="1" dirty="0">
              <a:solidFill>
                <a:srgbClr val="000000"/>
              </a:solidFill>
              <a:latin typeface="Arial" pitchFamily="34" charset="0"/>
              <a:cs typeface="Arial" pitchFamily="34" charset="0"/>
            </a:endParaRPr>
          </a:p>
        </p:txBody>
      </p:sp>
      <p:pic>
        <p:nvPicPr>
          <p:cNvPr id="7" name="Picture 3" descr="slide-3"/>
          <p:cNvPicPr>
            <a:picLocks noChangeAspect="1" noChangeArrowheads="1"/>
          </p:cNvPicPr>
          <p:nvPr>
            <p:custDataLst>
              <p:tags r:id="rId3"/>
            </p:custDataLst>
          </p:nvPr>
        </p:nvPicPr>
        <p:blipFill>
          <a:blip r:embed="rId7" cstate="print"/>
          <a:srcRect l="8923" t="23624" r="-12"/>
          <a:stretch>
            <a:fillRect/>
          </a:stretch>
        </p:blipFill>
        <p:spPr bwMode="auto">
          <a:xfrm>
            <a:off x="539496" y="1412874"/>
            <a:ext cx="4032504" cy="4752975"/>
          </a:xfrm>
          <a:prstGeom prst="rect">
            <a:avLst/>
          </a:prstGeom>
          <a:noFill/>
          <a:ln w="9525">
            <a:noFill/>
            <a:miter lim="800000"/>
            <a:headEnd/>
            <a:tailEnd/>
          </a:ln>
        </p:spPr>
      </p:pic>
    </p:spTree>
    <p:custDataLst>
      <p:tags r:id="rId2"/>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smtClean="0"/>
              <a:t>Overview of Infrared Analysis </a:t>
            </a:r>
          </a:p>
        </p:txBody>
      </p:sp>
      <p:sp>
        <p:nvSpPr>
          <p:cNvPr id="62467" name="Content Placeholder 2"/>
          <p:cNvSpPr>
            <a:spLocks noGrp="1"/>
          </p:cNvSpPr>
          <p:nvPr>
            <p:ph idx="1"/>
          </p:nvPr>
        </p:nvSpPr>
        <p:spPr>
          <a:xfrm>
            <a:off x="539750" y="1592263"/>
            <a:ext cx="5302250" cy="4681537"/>
          </a:xfrm>
        </p:spPr>
        <p:txBody>
          <a:bodyPr/>
          <a:lstStyle/>
          <a:p>
            <a:pPr lvl="1"/>
            <a:r>
              <a:rPr lang="en-US" b="1" dirty="0" smtClean="0"/>
              <a:t>Measures</a:t>
            </a:r>
            <a:r>
              <a:rPr lang="en-US" dirty="0" smtClean="0"/>
              <a:t> and </a:t>
            </a:r>
            <a:r>
              <a:rPr lang="en-US" b="1" dirty="0" smtClean="0"/>
              <a:t>visualizes</a:t>
            </a:r>
            <a:r>
              <a:rPr lang="en-US" dirty="0" smtClean="0"/>
              <a:t> temperature </a:t>
            </a:r>
          </a:p>
          <a:p>
            <a:pPr lvl="1"/>
            <a:r>
              <a:rPr lang="en-US" dirty="0" smtClean="0"/>
              <a:t>Used as a </a:t>
            </a:r>
            <a:r>
              <a:rPr lang="en-US" b="1" dirty="0" smtClean="0"/>
              <a:t>predictive maintenance tool </a:t>
            </a:r>
            <a:r>
              <a:rPr lang="en-US" dirty="0" smtClean="0"/>
              <a:t>to find and correct heat-related issues before a failure event</a:t>
            </a:r>
          </a:p>
          <a:p>
            <a:pPr lvl="1"/>
            <a:r>
              <a:rPr lang="en-US" b="1" dirty="0" smtClean="0"/>
              <a:t>Creates a baseline </a:t>
            </a:r>
            <a:r>
              <a:rPr lang="en-US" dirty="0" smtClean="0"/>
              <a:t>of current system condition</a:t>
            </a:r>
          </a:p>
        </p:txBody>
      </p:sp>
      <p:sp>
        <p:nvSpPr>
          <p:cNvPr id="62468" name="Slide Number Placeholder 3"/>
          <p:cNvSpPr>
            <a:spLocks noGrp="1"/>
          </p:cNvSpPr>
          <p:nvPr>
            <p:ph type="sldNum" sz="quarter" idx="10"/>
          </p:nvPr>
        </p:nvSpPr>
        <p:spPr>
          <a:noFill/>
        </p:spPr>
        <p:txBody>
          <a:bodyPr/>
          <a:lstStyle/>
          <a:p>
            <a:pPr fontAlgn="base">
              <a:spcBef>
                <a:spcPct val="0"/>
              </a:spcBef>
              <a:spcAft>
                <a:spcPct val="0"/>
              </a:spcAft>
            </a:pPr>
            <a:fld id="{88F42439-5B3F-4A44-9CEE-E147CB1A9D6B}" type="slidenum">
              <a:rPr lang="en-US" smtClean="0">
                <a:ea typeface="MS PGothic" pitchFamily="34" charset="-128"/>
              </a:rPr>
              <a:pPr fontAlgn="base">
                <a:spcBef>
                  <a:spcPct val="0"/>
                </a:spcBef>
                <a:spcAft>
                  <a:spcPct val="0"/>
                </a:spcAft>
              </a:pPr>
              <a:t>30</a:t>
            </a:fld>
            <a:endParaRPr lang="en-US" smtClean="0">
              <a:ea typeface="MS PGothic" pitchFamily="34" charset="-128"/>
            </a:endParaRPr>
          </a:p>
        </p:txBody>
      </p:sp>
      <p:sp>
        <p:nvSpPr>
          <p:cNvPr id="5" name="Rounded Rectangle 32"/>
          <p:cNvSpPr>
            <a:spLocks noChangeArrowheads="1"/>
          </p:cNvSpPr>
          <p:nvPr/>
        </p:nvSpPr>
        <p:spPr bwMode="auto">
          <a:xfrm>
            <a:off x="6407150" y="1593850"/>
            <a:ext cx="2425700" cy="1758950"/>
          </a:xfrm>
          <a:prstGeom prst="roundRect">
            <a:avLst>
              <a:gd name="adj" fmla="val 7162"/>
            </a:avLst>
          </a:prstGeom>
          <a:solidFill>
            <a:schemeClr val="bg2"/>
          </a:solidFill>
          <a:ln w="19050">
            <a:solidFill>
              <a:srgbClr val="00589A"/>
            </a:solidFill>
            <a:round/>
            <a:headEnd/>
            <a:tailEnd/>
          </a:ln>
        </p:spPr>
        <p:txBody>
          <a:bodyPr tIns="0" rIns="0" bIns="0" anchor="ctr"/>
          <a:lstStyle/>
          <a:p>
            <a:pPr>
              <a:spcBef>
                <a:spcPts val="400"/>
              </a:spcBef>
              <a:defRPr/>
            </a:pPr>
            <a:r>
              <a:rPr lang="en-US" sz="1600" b="1" u="sng" dirty="0">
                <a:solidFill>
                  <a:srgbClr val="000000"/>
                </a:solidFill>
                <a:latin typeface="Siemens Sans" charset="0"/>
                <a:ea typeface="MS PGothic" charset="0"/>
                <a:cs typeface="MS PGothic" charset="0"/>
              </a:rPr>
              <a:t>Equivalent Terminology</a:t>
            </a:r>
          </a:p>
          <a:p>
            <a:pPr marL="225425" indent="-225425">
              <a:spcBef>
                <a:spcPts val="0"/>
              </a:spcBef>
              <a:buFont typeface="Arial"/>
              <a:buChar char="•"/>
              <a:defRPr/>
            </a:pPr>
            <a:r>
              <a:rPr lang="en-US" sz="1600" dirty="0">
                <a:solidFill>
                  <a:srgbClr val="000000"/>
                </a:solidFill>
                <a:latin typeface="Siemens Sans" charset="0"/>
                <a:ea typeface="MS PGothic" charset="0"/>
                <a:cs typeface="MS PGothic" charset="0"/>
              </a:rPr>
              <a:t>Infrared (IR)</a:t>
            </a:r>
          </a:p>
          <a:p>
            <a:pPr marL="225425" indent="-225425">
              <a:spcBef>
                <a:spcPts val="0"/>
              </a:spcBef>
              <a:buFont typeface="Arial"/>
              <a:buChar char="•"/>
              <a:defRPr/>
            </a:pPr>
            <a:r>
              <a:rPr lang="en-US" sz="1600" dirty="0" err="1">
                <a:solidFill>
                  <a:srgbClr val="000000"/>
                </a:solidFill>
                <a:latin typeface="Siemens Sans" charset="0"/>
                <a:ea typeface="MS PGothic" charset="0"/>
                <a:cs typeface="MS PGothic" charset="0"/>
              </a:rPr>
              <a:t>Infrascan</a:t>
            </a:r>
            <a:endParaRPr lang="en-US" sz="1600" dirty="0">
              <a:solidFill>
                <a:srgbClr val="000000"/>
              </a:solidFill>
              <a:latin typeface="Siemens Sans" charset="0"/>
              <a:ea typeface="MS PGothic" charset="0"/>
              <a:cs typeface="MS PGothic" charset="0"/>
            </a:endParaRPr>
          </a:p>
          <a:p>
            <a:pPr marL="225425" indent="-225425">
              <a:spcBef>
                <a:spcPts val="0"/>
              </a:spcBef>
              <a:buFont typeface="Arial"/>
              <a:buChar char="•"/>
              <a:defRPr/>
            </a:pPr>
            <a:r>
              <a:rPr lang="en-US" sz="1600" dirty="0">
                <a:solidFill>
                  <a:srgbClr val="000000"/>
                </a:solidFill>
                <a:latin typeface="Siemens Sans" charset="0"/>
                <a:ea typeface="MS PGothic" charset="0"/>
                <a:cs typeface="MS PGothic" charset="0"/>
              </a:rPr>
              <a:t>Thermography </a:t>
            </a:r>
          </a:p>
          <a:p>
            <a:pPr marL="225425" indent="-225425">
              <a:spcBef>
                <a:spcPts val="0"/>
              </a:spcBef>
              <a:buFont typeface="Arial"/>
              <a:buChar char="•"/>
              <a:defRPr/>
            </a:pPr>
            <a:r>
              <a:rPr lang="en-US" sz="1600" dirty="0" err="1">
                <a:solidFill>
                  <a:srgbClr val="000000"/>
                </a:solidFill>
                <a:latin typeface="Siemens Sans" charset="0"/>
                <a:ea typeface="MS PGothic" charset="0"/>
                <a:cs typeface="MS PGothic" charset="0"/>
              </a:rPr>
              <a:t>Thermographic</a:t>
            </a:r>
            <a:endParaRPr lang="en-US" sz="1600" dirty="0">
              <a:solidFill>
                <a:srgbClr val="000000"/>
              </a:solidFill>
              <a:latin typeface="Siemens Sans" charset="0"/>
              <a:ea typeface="MS PGothic" charset="0"/>
              <a:cs typeface="MS PGothic" charset="0"/>
            </a:endParaRPr>
          </a:p>
          <a:p>
            <a:pPr marL="225425" indent="-225425">
              <a:spcBef>
                <a:spcPts val="0"/>
              </a:spcBef>
              <a:buFont typeface="Arial"/>
              <a:buChar char="•"/>
              <a:defRPr/>
            </a:pPr>
            <a:r>
              <a:rPr lang="en-US" sz="1600" dirty="0" err="1">
                <a:solidFill>
                  <a:srgbClr val="000000"/>
                </a:solidFill>
                <a:latin typeface="Siemens Sans" charset="0"/>
                <a:ea typeface="MS PGothic" charset="0"/>
                <a:cs typeface="MS PGothic" charset="0"/>
              </a:rPr>
              <a:t>Thermogram</a:t>
            </a:r>
            <a:endParaRPr lang="en-US" sz="1600" dirty="0">
              <a:solidFill>
                <a:srgbClr val="000000"/>
              </a:solidFill>
              <a:latin typeface="Siemens Sans" charset="0"/>
              <a:ea typeface="MS PGothic" charset="0"/>
              <a:cs typeface="MS PGothic" charset="0"/>
            </a:endParaRPr>
          </a:p>
        </p:txBody>
      </p:sp>
      <p:pic>
        <p:nvPicPr>
          <p:cNvPr id="7174" name="Picture 6"/>
          <p:cNvPicPr>
            <a:picLocks noChangeAspect="1"/>
          </p:cNvPicPr>
          <p:nvPr/>
        </p:nvPicPr>
        <p:blipFill>
          <a:blip r:embed="rId3" cstate="print"/>
          <a:srcRect l="19370"/>
          <a:stretch>
            <a:fillRect/>
          </a:stretch>
        </p:blipFill>
        <p:spPr bwMode="auto">
          <a:xfrm>
            <a:off x="874713" y="3517900"/>
            <a:ext cx="3154362" cy="2928938"/>
          </a:xfrm>
          <a:prstGeom prst="rect">
            <a:avLst/>
          </a:prstGeom>
          <a:noFill/>
          <a:ln>
            <a:noFill/>
          </a:ln>
          <a:effectLst>
            <a:outerShdw blurRad="63500" dist="38100" dir="8100000" algn="tr" rotWithShape="0">
              <a:srgbClr val="000000">
                <a:alpha val="39998"/>
              </a:srgbClr>
            </a:outerShdw>
          </a:effectLst>
          <a:extLst/>
        </p:spPr>
      </p:pic>
      <p:pic>
        <p:nvPicPr>
          <p:cNvPr id="7175" name="Picture 7"/>
          <p:cNvPicPr>
            <a:picLocks noChangeAspect="1"/>
          </p:cNvPicPr>
          <p:nvPr/>
        </p:nvPicPr>
        <p:blipFill>
          <a:blip r:embed="rId4" cstate="print"/>
          <a:srcRect/>
          <a:stretch>
            <a:fillRect/>
          </a:stretch>
        </p:blipFill>
        <p:spPr bwMode="auto">
          <a:xfrm>
            <a:off x="4021138" y="3516313"/>
            <a:ext cx="4619625" cy="2930525"/>
          </a:xfrm>
          <a:prstGeom prst="rect">
            <a:avLst/>
          </a:prstGeom>
          <a:noFill/>
          <a:ln>
            <a:noFill/>
          </a:ln>
          <a:effectLst>
            <a:outerShdw blurRad="63500" dist="38100" dir="8100000" algn="tr" rotWithShape="0">
              <a:srgbClr val="000000">
                <a:alpha val="39998"/>
              </a:srgbClr>
            </a:outerShdw>
          </a:effectLst>
          <a:extLst/>
        </p:spPr>
      </p:pic>
      <p:sp>
        <p:nvSpPr>
          <p:cNvPr id="9" name="Line Callout 2 8"/>
          <p:cNvSpPr>
            <a:spLocks/>
          </p:cNvSpPr>
          <p:nvPr/>
        </p:nvSpPr>
        <p:spPr bwMode="auto">
          <a:xfrm flipH="1">
            <a:off x="3005138" y="5913438"/>
            <a:ext cx="2554287" cy="704850"/>
          </a:xfrm>
          <a:prstGeom prst="borderCallout2">
            <a:avLst>
              <a:gd name="adj1" fmla="val 17213"/>
              <a:gd name="adj2" fmla="val -759"/>
              <a:gd name="adj3" fmla="val 17630"/>
              <a:gd name="adj4" fmla="val -10500"/>
              <a:gd name="adj5" fmla="val -43713"/>
              <a:gd name="adj6" fmla="val -16241"/>
            </a:avLst>
          </a:prstGeom>
          <a:solidFill>
            <a:schemeClr val="bg2"/>
          </a:solidFill>
          <a:ln w="19050">
            <a:solidFill>
              <a:srgbClr val="002060"/>
            </a:solidFill>
            <a:miter lim="800000"/>
            <a:headEnd/>
            <a:tailEnd/>
          </a:ln>
          <a:effectLst>
            <a:outerShdw blurRad="63500" dist="38100" dir="2700000" algn="tl" rotWithShape="0">
              <a:srgbClr val="000000">
                <a:alpha val="39998"/>
              </a:srgbClr>
            </a:outerShdw>
          </a:effectLst>
        </p:spPr>
        <p:txBody>
          <a:bodyPr anchor="ctr"/>
          <a:lstStyle/>
          <a:p>
            <a:pPr>
              <a:spcBef>
                <a:spcPts val="400"/>
              </a:spcBef>
              <a:defRPr/>
            </a:pPr>
            <a:r>
              <a:rPr lang="en-US" sz="1200" i="1">
                <a:solidFill>
                  <a:srgbClr val="000000"/>
                </a:solidFill>
                <a:latin typeface="Siemens Sans" charset="0"/>
                <a:ea typeface="MS PGothic" charset="0"/>
                <a:cs typeface="MS PGothic" charset="0"/>
              </a:rPr>
              <a:t>The IR camera can capture small temperature differences between surfaces of the equipment</a:t>
            </a:r>
          </a:p>
        </p:txBody>
      </p:sp>
      <p:sp>
        <p:nvSpPr>
          <p:cNvPr id="10" name="Rectangle 9"/>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mtClean="0"/>
              <a:t>Heat and Electrical Systems</a:t>
            </a:r>
          </a:p>
        </p:txBody>
      </p:sp>
      <p:sp>
        <p:nvSpPr>
          <p:cNvPr id="61443" name="Content Placeholder 2"/>
          <p:cNvSpPr>
            <a:spLocks noGrp="1"/>
          </p:cNvSpPr>
          <p:nvPr>
            <p:ph idx="1"/>
          </p:nvPr>
        </p:nvSpPr>
        <p:spPr/>
        <p:txBody>
          <a:bodyPr/>
          <a:lstStyle/>
          <a:p>
            <a:pPr lvl="1"/>
            <a:r>
              <a:rPr lang="en-US" b="1" dirty="0" smtClean="0"/>
              <a:t>Excess heat in electrical equipment </a:t>
            </a:r>
          </a:p>
          <a:p>
            <a:pPr lvl="2"/>
            <a:r>
              <a:rPr lang="en-US" dirty="0" smtClean="0"/>
              <a:t>Indicates </a:t>
            </a:r>
            <a:r>
              <a:rPr lang="en-US" b="1" dirty="0" smtClean="0"/>
              <a:t>poor connection </a:t>
            </a:r>
            <a:r>
              <a:rPr lang="en-US" dirty="0" smtClean="0"/>
              <a:t>or</a:t>
            </a:r>
            <a:r>
              <a:rPr lang="en-US" b="1" dirty="0" smtClean="0"/>
              <a:t> excess load</a:t>
            </a:r>
          </a:p>
          <a:p>
            <a:pPr lvl="2"/>
            <a:r>
              <a:rPr lang="en-US" dirty="0" smtClean="0"/>
              <a:t>Can dramatically </a:t>
            </a:r>
            <a:r>
              <a:rPr lang="en-US" b="1" dirty="0" smtClean="0"/>
              <a:t>reduce </a:t>
            </a:r>
            <a:r>
              <a:rPr lang="en-US" dirty="0" smtClean="0"/>
              <a:t>the</a:t>
            </a:r>
            <a:r>
              <a:rPr lang="en-US" b="1" dirty="0" smtClean="0"/>
              <a:t> useful lifecycle </a:t>
            </a:r>
          </a:p>
          <a:p>
            <a:pPr lvl="2"/>
            <a:r>
              <a:rPr lang="en-US" dirty="0" smtClean="0"/>
              <a:t>Can also </a:t>
            </a:r>
            <a:r>
              <a:rPr lang="en-US" b="1" dirty="0" smtClean="0"/>
              <a:t>indicate impending equipment failure </a:t>
            </a:r>
            <a:r>
              <a:rPr lang="en-US" dirty="0" smtClean="0"/>
              <a:t>(consider downtime costs)</a:t>
            </a:r>
          </a:p>
          <a:p>
            <a:pPr lvl="2"/>
            <a:r>
              <a:rPr lang="en-US" dirty="0" smtClean="0"/>
              <a:t>Poses a </a:t>
            </a:r>
            <a:r>
              <a:rPr lang="en-US" b="1" dirty="0" smtClean="0"/>
              <a:t>potential safety risk </a:t>
            </a:r>
            <a:r>
              <a:rPr lang="en-US" dirty="0" smtClean="0"/>
              <a:t>to</a:t>
            </a:r>
            <a:r>
              <a:rPr lang="en-US" b="1" dirty="0" smtClean="0"/>
              <a:t> maintenance staff</a:t>
            </a:r>
          </a:p>
          <a:p>
            <a:pPr lvl="2"/>
            <a:r>
              <a:rPr lang="en-US" dirty="0" smtClean="0"/>
              <a:t>Can</a:t>
            </a:r>
            <a:r>
              <a:rPr lang="en-US" b="1" dirty="0" smtClean="0"/>
              <a:t> increase energy costs</a:t>
            </a:r>
          </a:p>
          <a:p>
            <a:pPr lvl="2"/>
            <a:endParaRPr lang="en-US" b="1" dirty="0" smtClean="0"/>
          </a:p>
          <a:p>
            <a:pPr lvl="1"/>
            <a:r>
              <a:rPr lang="en-US" b="1" dirty="0" smtClean="0"/>
              <a:t>However, these issues are not easily detectable</a:t>
            </a:r>
          </a:p>
          <a:p>
            <a:pPr lvl="2"/>
            <a:r>
              <a:rPr lang="ja-JP" altLang="en-US" b="1" smtClean="0"/>
              <a:t>“</a:t>
            </a:r>
            <a:r>
              <a:rPr lang="en-US" altLang="ja-JP" b="1" dirty="0" smtClean="0"/>
              <a:t>Hotspots</a:t>
            </a:r>
            <a:r>
              <a:rPr lang="ja-JP" altLang="en-US" b="1" smtClean="0"/>
              <a:t>”</a:t>
            </a:r>
            <a:r>
              <a:rPr lang="en-US" altLang="ja-JP" b="1" dirty="0" smtClean="0"/>
              <a:t> </a:t>
            </a:r>
            <a:r>
              <a:rPr lang="en-US" altLang="ja-JP" dirty="0" smtClean="0"/>
              <a:t>are </a:t>
            </a:r>
            <a:r>
              <a:rPr lang="en-US" altLang="ja-JP" b="1" dirty="0" smtClean="0"/>
              <a:t>not</a:t>
            </a:r>
            <a:r>
              <a:rPr lang="en-US" altLang="ja-JP" dirty="0" smtClean="0"/>
              <a:t> usually </a:t>
            </a:r>
            <a:r>
              <a:rPr lang="en-US" altLang="ja-JP" b="1" dirty="0" smtClean="0"/>
              <a:t>detectable</a:t>
            </a:r>
            <a:r>
              <a:rPr lang="en-US" altLang="ja-JP" dirty="0" smtClean="0"/>
              <a:t> by the </a:t>
            </a:r>
            <a:r>
              <a:rPr lang="en-US" altLang="ja-JP" b="1" dirty="0" smtClean="0"/>
              <a:t>naked eye </a:t>
            </a:r>
          </a:p>
          <a:p>
            <a:pPr lvl="2"/>
            <a:r>
              <a:rPr lang="en-US" dirty="0" smtClean="0"/>
              <a:t>The equipment may be inside a cabinet</a:t>
            </a:r>
          </a:p>
        </p:txBody>
      </p:sp>
      <p:sp>
        <p:nvSpPr>
          <p:cNvPr id="61444" name="Slide Number Placeholder 3"/>
          <p:cNvSpPr>
            <a:spLocks noGrp="1"/>
          </p:cNvSpPr>
          <p:nvPr>
            <p:ph type="sldNum" sz="quarter" idx="10"/>
          </p:nvPr>
        </p:nvSpPr>
        <p:spPr>
          <a:noFill/>
        </p:spPr>
        <p:txBody>
          <a:bodyPr/>
          <a:lstStyle/>
          <a:p>
            <a:pPr fontAlgn="base">
              <a:spcBef>
                <a:spcPct val="0"/>
              </a:spcBef>
              <a:spcAft>
                <a:spcPct val="0"/>
              </a:spcAft>
            </a:pPr>
            <a:fld id="{61B44C3C-E0C1-4BCC-B5E6-0239CEAF99C8}" type="slidenum">
              <a:rPr lang="en-US" smtClean="0">
                <a:ea typeface="MS PGothic" pitchFamily="34" charset="-128"/>
              </a:rPr>
              <a:pPr fontAlgn="base">
                <a:spcBef>
                  <a:spcPct val="0"/>
                </a:spcBef>
                <a:spcAft>
                  <a:spcPct val="0"/>
                </a:spcAft>
              </a:pPr>
              <a:t>31</a:t>
            </a:fld>
            <a:endParaRPr lang="en-US" smtClean="0">
              <a:ea typeface="MS PGothic" pitchFamily="34" charset="-128"/>
            </a:endParaRPr>
          </a:p>
        </p:txBody>
      </p:sp>
      <p:pic>
        <p:nvPicPr>
          <p:cNvPr id="61445" name="Picture 24" descr="j0431506[1]"/>
          <p:cNvPicPr>
            <a:picLocks noChangeAspect="1" noChangeArrowheads="1"/>
          </p:cNvPicPr>
          <p:nvPr/>
        </p:nvPicPr>
        <p:blipFill>
          <a:blip r:embed="rId3" cstate="print"/>
          <a:srcRect/>
          <a:stretch>
            <a:fillRect/>
          </a:stretch>
        </p:blipFill>
        <p:spPr bwMode="auto">
          <a:xfrm>
            <a:off x="804863" y="6011863"/>
            <a:ext cx="344487" cy="344487"/>
          </a:xfrm>
          <a:prstGeom prst="rect">
            <a:avLst/>
          </a:prstGeom>
          <a:noFill/>
          <a:ln w="9525">
            <a:noFill/>
            <a:miter lim="800000"/>
            <a:headEnd/>
            <a:tailEnd/>
          </a:ln>
        </p:spPr>
      </p:pic>
      <p:sp>
        <p:nvSpPr>
          <p:cNvPr id="61446" name="Rounded Rectangle 32"/>
          <p:cNvSpPr>
            <a:spLocks noChangeArrowheads="1"/>
          </p:cNvSpPr>
          <p:nvPr/>
        </p:nvSpPr>
        <p:spPr bwMode="auto">
          <a:xfrm>
            <a:off x="1279525" y="5784850"/>
            <a:ext cx="6975475" cy="792163"/>
          </a:xfrm>
          <a:prstGeom prst="roundRect">
            <a:avLst>
              <a:gd name="adj" fmla="val 9870"/>
            </a:avLst>
          </a:prstGeom>
          <a:solidFill>
            <a:schemeClr val="bg2"/>
          </a:solidFill>
          <a:ln w="19050">
            <a:solidFill>
              <a:srgbClr val="00589A"/>
            </a:solidFill>
            <a:round/>
            <a:headEnd/>
            <a:tailEnd/>
          </a:ln>
        </p:spPr>
        <p:txBody>
          <a:bodyPr tIns="0" rIns="0" bIns="0" anchor="ctr"/>
          <a:lstStyle/>
          <a:p>
            <a:pPr>
              <a:spcBef>
                <a:spcPts val="400"/>
              </a:spcBef>
            </a:pPr>
            <a:r>
              <a:rPr lang="en-US" sz="1600" i="1">
                <a:solidFill>
                  <a:srgbClr val="000000"/>
                </a:solidFill>
                <a:latin typeface="Siemens Sans" pitchFamily="2" charset="0"/>
              </a:rPr>
              <a:t>You can typically find a piece of equipment</a:t>
            </a:r>
            <a:r>
              <a:rPr lang="en-US" altLang="en-US" sz="1600" i="1">
                <a:solidFill>
                  <a:srgbClr val="000000"/>
                </a:solidFill>
                <a:latin typeface="Siemens Sans" pitchFamily="2" charset="0"/>
              </a:rPr>
              <a:t>’</a:t>
            </a:r>
            <a:r>
              <a:rPr lang="en-US" sz="1600" i="1">
                <a:solidFill>
                  <a:srgbClr val="000000"/>
                </a:solidFill>
                <a:latin typeface="Siemens Sans" pitchFamily="2" charset="0"/>
              </a:rPr>
              <a:t>s temperature rating on its  nameplate.  According to industry rule of thumb, a 10 degree Celsius rise above a transformer or motor</a:t>
            </a:r>
            <a:r>
              <a:rPr lang="en-US" altLang="en-US" sz="1600" i="1">
                <a:solidFill>
                  <a:srgbClr val="000000"/>
                </a:solidFill>
                <a:latin typeface="Siemens Sans" pitchFamily="2" charset="0"/>
              </a:rPr>
              <a:t>’</a:t>
            </a:r>
            <a:r>
              <a:rPr lang="en-US" sz="1600" i="1">
                <a:solidFill>
                  <a:srgbClr val="000000"/>
                </a:solidFill>
                <a:latin typeface="Siemens Sans" pitchFamily="2" charset="0"/>
              </a:rPr>
              <a:t>s rating can reduce its useful life by half.</a:t>
            </a:r>
          </a:p>
        </p:txBody>
      </p:sp>
      <p:sp>
        <p:nvSpPr>
          <p:cNvPr id="7" name="Rectangle 6"/>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Thermography </a:t>
            </a:r>
            <a:r>
              <a:rPr lang="en-US" dirty="0"/>
              <a:t>Performance Addresses </a:t>
            </a:r>
            <a:r>
              <a:rPr lang="en-US" dirty="0" smtClean="0"/>
              <a:t>Compliance Requirements</a:t>
            </a:r>
            <a:endParaRPr lang="en-US" dirty="0"/>
          </a:p>
        </p:txBody>
      </p:sp>
      <p:sp>
        <p:nvSpPr>
          <p:cNvPr id="5" name="Rectangle 3"/>
          <p:cNvSpPr>
            <a:spLocks noGrp="1" noChangeArrowheads="1"/>
          </p:cNvSpPr>
          <p:nvPr>
            <p:ph type="body" sz="quarter" idx="14"/>
          </p:nvPr>
        </p:nvSpPr>
        <p:spPr>
          <a:xfrm>
            <a:off x="554264" y="1601561"/>
            <a:ext cx="4032250" cy="4752975"/>
          </a:xfrm>
          <a:noFill/>
        </p:spPr>
        <p:txBody>
          <a:bodyPr lIns="0" tIns="0" rIns="0" bIns="0"/>
          <a:lstStyle/>
          <a:p>
            <a:pPr marL="180975" indent="-180975">
              <a:lnSpc>
                <a:spcPct val="110000"/>
              </a:lnSpc>
              <a:spcBef>
                <a:spcPct val="30000"/>
              </a:spcBef>
              <a:spcAft>
                <a:spcPct val="0"/>
              </a:spcAft>
              <a:buClr>
                <a:srgbClr val="879BAA"/>
              </a:buClr>
              <a:tabLst/>
              <a:defRPr/>
            </a:pPr>
            <a:r>
              <a:rPr lang="en-US" sz="1600" b="1" dirty="0" smtClean="0">
                <a:solidFill>
                  <a:schemeClr val="dk1"/>
                </a:solidFill>
                <a:latin typeface="Arial" charset="0"/>
                <a:cs typeface="Arial" charset="0"/>
              </a:rPr>
              <a:t>   IR inspections are prescribed in the most recent editions of NFPA 70B:</a:t>
            </a:r>
          </a:p>
          <a:p>
            <a:pPr marL="180975" indent="-180975">
              <a:lnSpc>
                <a:spcPct val="110000"/>
              </a:lnSpc>
              <a:spcBef>
                <a:spcPct val="30000"/>
              </a:spcBef>
              <a:spcAft>
                <a:spcPct val="0"/>
              </a:spcAft>
              <a:buClr>
                <a:srgbClr val="879BAA"/>
              </a:buClr>
              <a:buFontTx/>
              <a:buChar char="•"/>
              <a:tabLst/>
              <a:defRPr/>
            </a:pPr>
            <a:r>
              <a:rPr lang="en-US" sz="1600" b="1" dirty="0" smtClean="0">
                <a:solidFill>
                  <a:schemeClr val="dk1"/>
                </a:solidFill>
                <a:latin typeface="Arial" charset="0"/>
                <a:cs typeface="Arial" charset="0"/>
              </a:rPr>
              <a:t>11.17.5</a:t>
            </a:r>
            <a:r>
              <a:rPr lang="en-US" sz="1600" dirty="0" smtClean="0">
                <a:solidFill>
                  <a:schemeClr val="dk1"/>
                </a:solidFill>
                <a:latin typeface="Arial" charset="0"/>
                <a:cs typeface="Arial" charset="0"/>
              </a:rPr>
              <a:t>. Routine infrared inspections of energized electrical systems should be performed annually prior to shutdown</a:t>
            </a:r>
          </a:p>
          <a:p>
            <a:pPr marL="180975" indent="-180975">
              <a:lnSpc>
                <a:spcPct val="110000"/>
              </a:lnSpc>
              <a:spcBef>
                <a:spcPct val="30000"/>
              </a:spcBef>
              <a:spcAft>
                <a:spcPct val="0"/>
              </a:spcAft>
              <a:buClr>
                <a:srgbClr val="879BAA"/>
              </a:buClr>
              <a:buFontTx/>
              <a:buChar char="•"/>
              <a:tabLst/>
              <a:defRPr/>
            </a:pPr>
            <a:r>
              <a:rPr lang="en-US" sz="1600" b="1" dirty="0" smtClean="0">
                <a:solidFill>
                  <a:schemeClr val="dk1"/>
                </a:solidFill>
                <a:latin typeface="Arial" charset="0"/>
                <a:cs typeface="Arial" charset="0"/>
              </a:rPr>
              <a:t>11.17.5.2</a:t>
            </a:r>
            <a:r>
              <a:rPr lang="en-US" sz="1600" dirty="0" smtClean="0">
                <a:solidFill>
                  <a:schemeClr val="dk1"/>
                </a:solidFill>
                <a:latin typeface="Arial" charset="0"/>
                <a:cs typeface="Arial" charset="0"/>
              </a:rPr>
              <a:t> Infrared surveys should be performed during periods of maximum possible loading</a:t>
            </a:r>
          </a:p>
          <a:p>
            <a:pPr marL="180975" indent="-180975">
              <a:lnSpc>
                <a:spcPct val="110000"/>
              </a:lnSpc>
              <a:spcBef>
                <a:spcPct val="30000"/>
              </a:spcBef>
              <a:spcAft>
                <a:spcPct val="0"/>
              </a:spcAft>
              <a:buClr>
                <a:srgbClr val="879BAA"/>
              </a:buClr>
              <a:buFontTx/>
              <a:buChar char="•"/>
              <a:tabLst/>
              <a:defRPr/>
            </a:pPr>
            <a:r>
              <a:rPr lang="en-US" sz="1600" b="1" dirty="0" smtClean="0">
                <a:solidFill>
                  <a:schemeClr val="dk1"/>
                </a:solidFill>
                <a:latin typeface="Arial" charset="0"/>
                <a:cs typeface="Arial" charset="0"/>
              </a:rPr>
              <a:t>11.17.5.3</a:t>
            </a:r>
            <a:r>
              <a:rPr lang="en-US" sz="1600" dirty="0" smtClean="0">
                <a:solidFill>
                  <a:schemeClr val="dk1"/>
                </a:solidFill>
                <a:latin typeface="Arial" charset="0"/>
                <a:cs typeface="Arial" charset="0"/>
              </a:rPr>
              <a:t> Equipment enclosures should be opened for a direct view of components whenever possible</a:t>
            </a:r>
          </a:p>
          <a:p>
            <a:pPr marL="180975" indent="-180975">
              <a:lnSpc>
                <a:spcPct val="110000"/>
              </a:lnSpc>
              <a:spcBef>
                <a:spcPct val="30000"/>
              </a:spcBef>
              <a:spcAft>
                <a:spcPct val="0"/>
              </a:spcAft>
              <a:buClr>
                <a:srgbClr val="879BAA"/>
              </a:buClr>
              <a:buFontTx/>
              <a:buChar char="•"/>
              <a:tabLst/>
              <a:defRPr/>
            </a:pPr>
            <a:r>
              <a:rPr lang="en-US" sz="1600" b="1" dirty="0" smtClean="0">
                <a:solidFill>
                  <a:schemeClr val="dk1"/>
                </a:solidFill>
                <a:latin typeface="Arial" charset="0"/>
                <a:cs typeface="Arial" charset="0"/>
              </a:rPr>
              <a:t>11.17.1.1</a:t>
            </a:r>
            <a:r>
              <a:rPr lang="en-US" sz="1600" dirty="0" smtClean="0">
                <a:solidFill>
                  <a:schemeClr val="dk1"/>
                </a:solidFill>
                <a:latin typeface="Arial" charset="0"/>
                <a:cs typeface="Arial" charset="0"/>
              </a:rPr>
              <a:t> Infrared inspections should be performed by qualified and trained personnel </a:t>
            </a:r>
          </a:p>
        </p:txBody>
      </p:sp>
      <p:pic>
        <p:nvPicPr>
          <p:cNvPr id="134146" name="Picture 2" descr="http://www.nfpa.org/catalog/images/products/70B10.jpg"/>
          <p:cNvPicPr>
            <a:picLocks noChangeAspect="1" noChangeArrowheads="1"/>
          </p:cNvPicPr>
          <p:nvPr/>
        </p:nvPicPr>
        <p:blipFill>
          <a:blip r:embed="rId3" cstate="print"/>
          <a:srcRect/>
          <a:stretch>
            <a:fillRect/>
          </a:stretch>
        </p:blipFill>
        <p:spPr bwMode="auto">
          <a:xfrm>
            <a:off x="5287609" y="2125167"/>
            <a:ext cx="3361233" cy="3361233"/>
          </a:xfrm>
          <a:prstGeom prst="rect">
            <a:avLst/>
          </a:prstGeom>
          <a:noFill/>
        </p:spPr>
      </p:pic>
    </p:spTree>
    <p:extLst>
      <p:ext uri="{BB962C8B-B14F-4D97-AF65-F5344CB8AC3E}">
        <p14:creationId xmlns:p14="http://schemas.microsoft.com/office/powerpoint/2010/main" xmlns="" val="31794592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smtClean="0"/>
              <a:t>Additional Benefits of IR Analysis</a:t>
            </a:r>
          </a:p>
        </p:txBody>
      </p:sp>
      <p:sp>
        <p:nvSpPr>
          <p:cNvPr id="65539" name="Content Placeholder 2"/>
          <p:cNvSpPr>
            <a:spLocks noGrp="1"/>
          </p:cNvSpPr>
          <p:nvPr>
            <p:ph idx="1"/>
          </p:nvPr>
        </p:nvSpPr>
        <p:spPr/>
        <p:txBody>
          <a:bodyPr/>
          <a:lstStyle/>
          <a:p>
            <a:pPr lvl="1"/>
            <a:r>
              <a:rPr lang="en-US" b="1" smtClean="0"/>
              <a:t>IR can also be useful for energy analysis</a:t>
            </a:r>
          </a:p>
          <a:p>
            <a:pPr lvl="2"/>
            <a:r>
              <a:rPr lang="en-US" b="1" smtClean="0"/>
              <a:t>Identify heat loss from windows, doors, building joints, and seams</a:t>
            </a:r>
          </a:p>
          <a:p>
            <a:pPr lvl="2"/>
            <a:r>
              <a:rPr lang="en-US" b="1" smtClean="0"/>
              <a:t>Check duct work and piping for effective insulation</a:t>
            </a:r>
          </a:p>
          <a:p>
            <a:pPr lvl="2"/>
            <a:r>
              <a:rPr lang="en-US" b="1" smtClean="0"/>
              <a:t>Check plant equipment</a:t>
            </a:r>
          </a:p>
        </p:txBody>
      </p:sp>
      <p:sp>
        <p:nvSpPr>
          <p:cNvPr id="65540" name="Slide Number Placeholder 3"/>
          <p:cNvSpPr>
            <a:spLocks noGrp="1"/>
          </p:cNvSpPr>
          <p:nvPr>
            <p:ph type="sldNum" sz="quarter" idx="10"/>
          </p:nvPr>
        </p:nvSpPr>
        <p:spPr>
          <a:noFill/>
        </p:spPr>
        <p:txBody>
          <a:bodyPr/>
          <a:lstStyle/>
          <a:p>
            <a:pPr fontAlgn="base">
              <a:spcBef>
                <a:spcPct val="0"/>
              </a:spcBef>
              <a:spcAft>
                <a:spcPct val="0"/>
              </a:spcAft>
            </a:pPr>
            <a:fld id="{09535FE4-FCCE-4D2F-8AF7-BDB01BC3B45F}" type="slidenum">
              <a:rPr lang="en-US" smtClean="0">
                <a:ea typeface="MS PGothic" pitchFamily="34" charset="-128"/>
              </a:rPr>
              <a:pPr fontAlgn="base">
                <a:spcBef>
                  <a:spcPct val="0"/>
                </a:spcBef>
                <a:spcAft>
                  <a:spcPct val="0"/>
                </a:spcAft>
              </a:pPr>
              <a:t>33</a:t>
            </a:fld>
            <a:endParaRPr lang="en-US" smtClean="0">
              <a:ea typeface="MS PGothic" pitchFamily="34" charset="-128"/>
            </a:endParaRPr>
          </a:p>
        </p:txBody>
      </p:sp>
      <p:pic>
        <p:nvPicPr>
          <p:cNvPr id="65541" name="Picture 5"/>
          <p:cNvPicPr>
            <a:picLocks noChangeAspect="1"/>
          </p:cNvPicPr>
          <p:nvPr/>
        </p:nvPicPr>
        <p:blipFill>
          <a:blip r:embed="rId3" cstate="print"/>
          <a:srcRect/>
          <a:stretch>
            <a:fillRect/>
          </a:stretch>
        </p:blipFill>
        <p:spPr bwMode="auto">
          <a:xfrm>
            <a:off x="6324600" y="2549525"/>
            <a:ext cx="2540000" cy="4013200"/>
          </a:xfrm>
          <a:prstGeom prst="rect">
            <a:avLst/>
          </a:prstGeom>
          <a:noFill/>
          <a:ln w="9525">
            <a:noFill/>
            <a:miter lim="800000"/>
            <a:headEnd/>
            <a:tailEnd/>
          </a:ln>
        </p:spPr>
      </p:pic>
      <p:pic>
        <p:nvPicPr>
          <p:cNvPr id="65542" name="Picture 6"/>
          <p:cNvPicPr>
            <a:picLocks noChangeAspect="1"/>
          </p:cNvPicPr>
          <p:nvPr/>
        </p:nvPicPr>
        <p:blipFill>
          <a:blip r:embed="rId4" cstate="print"/>
          <a:srcRect/>
          <a:stretch>
            <a:fillRect/>
          </a:stretch>
        </p:blipFill>
        <p:spPr bwMode="auto">
          <a:xfrm>
            <a:off x="4346575" y="2808288"/>
            <a:ext cx="1931988" cy="3744912"/>
          </a:xfrm>
          <a:prstGeom prst="rect">
            <a:avLst/>
          </a:prstGeom>
          <a:noFill/>
          <a:ln w="9525">
            <a:noFill/>
            <a:miter lim="800000"/>
            <a:headEnd/>
            <a:tailEnd/>
          </a:ln>
        </p:spPr>
      </p:pic>
      <p:sp>
        <p:nvSpPr>
          <p:cNvPr id="7" name="Rectangle 6"/>
          <p:cNvSpPr/>
          <p:nvPr/>
        </p:nvSpPr>
        <p:spPr>
          <a:xfrm>
            <a:off x="7162800" y="304800"/>
            <a:ext cx="1676400" cy="533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D0D3DA"/>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3" cstate="print"/>
          <a:srcRect/>
          <a:stretch>
            <a:fillRect/>
          </a:stretch>
        </p:blipFill>
        <p:spPr bwMode="auto">
          <a:xfrm>
            <a:off x="0" y="1295400"/>
            <a:ext cx="3124200" cy="5181451"/>
          </a:xfrm>
          <a:prstGeom prst="rect">
            <a:avLst/>
          </a:prstGeom>
          <a:noFill/>
          <a:ln w="9525">
            <a:noFill/>
            <a:miter lim="800000"/>
            <a:headEnd/>
            <a:tailEnd/>
          </a:ln>
        </p:spPr>
      </p:pic>
      <p:sp>
        <p:nvSpPr>
          <p:cNvPr id="51201" name="Title 1"/>
          <p:cNvSpPr>
            <a:spLocks noGrp="1"/>
          </p:cNvSpPr>
          <p:nvPr>
            <p:ph type="title"/>
          </p:nvPr>
        </p:nvSpPr>
        <p:spPr/>
        <p:txBody>
          <a:bodyPr/>
          <a:lstStyle/>
          <a:p>
            <a:pPr eaLnBrk="1" hangingPunct="1"/>
            <a:r>
              <a:rPr lang="en-US" smtClean="0"/>
              <a:t>Summary</a:t>
            </a:r>
          </a:p>
        </p:txBody>
      </p:sp>
      <p:sp>
        <p:nvSpPr>
          <p:cNvPr id="51202" name="Content Placeholder 2"/>
          <p:cNvSpPr>
            <a:spLocks noGrp="1"/>
          </p:cNvSpPr>
          <p:nvPr>
            <p:ph type="body" sz="quarter" idx="14"/>
          </p:nvPr>
        </p:nvSpPr>
        <p:spPr>
          <a:xfrm>
            <a:off x="2743200" y="1295400"/>
            <a:ext cx="6400800" cy="5181600"/>
          </a:xfrm>
        </p:spPr>
        <p:txBody>
          <a:bodyPr/>
          <a:lstStyle/>
          <a:p>
            <a:pPr marL="231775" indent="-231775" eaLnBrk="1" hangingPunct="1">
              <a:spcBef>
                <a:spcPts val="600"/>
              </a:spcBef>
              <a:buFont typeface="Arial" pitchFamily="34" charset="0"/>
              <a:buChar char="•"/>
            </a:pPr>
            <a:r>
              <a:rPr lang="en-US" sz="1400" dirty="0" smtClean="0"/>
              <a:t>Equipment </a:t>
            </a:r>
            <a:r>
              <a:rPr lang="en-US" sz="1400" b="1" dirty="0" smtClean="0"/>
              <a:t>Preventive Maintenance </a:t>
            </a:r>
            <a:r>
              <a:rPr lang="en-US" sz="1400" dirty="0" smtClean="0"/>
              <a:t>is </a:t>
            </a:r>
            <a:r>
              <a:rPr lang="en-US" sz="1400" b="1" dirty="0" smtClean="0"/>
              <a:t>Critical</a:t>
            </a:r>
          </a:p>
          <a:p>
            <a:pPr marL="231775" indent="-231775" eaLnBrk="1" hangingPunct="1">
              <a:spcBef>
                <a:spcPts val="600"/>
              </a:spcBef>
              <a:buFont typeface="Arial" pitchFamily="34" charset="0"/>
              <a:buChar char="•"/>
            </a:pPr>
            <a:r>
              <a:rPr lang="en-US" sz="1400" dirty="0" smtClean="0"/>
              <a:t>Equipment </a:t>
            </a:r>
            <a:r>
              <a:rPr lang="en-US" sz="1400" b="1" dirty="0" smtClean="0"/>
              <a:t>Ages</a:t>
            </a:r>
            <a:r>
              <a:rPr lang="en-US" sz="1400" dirty="0" smtClean="0"/>
              <a:t> and </a:t>
            </a:r>
            <a:r>
              <a:rPr lang="en-US" sz="1400" b="1" dirty="0" smtClean="0"/>
              <a:t>Will</a:t>
            </a:r>
            <a:r>
              <a:rPr lang="en-US" sz="1400" dirty="0" smtClean="0"/>
              <a:t> Eventually </a:t>
            </a:r>
            <a:r>
              <a:rPr lang="en-US" sz="1400" b="1" dirty="0" smtClean="0"/>
              <a:t>Fail</a:t>
            </a:r>
          </a:p>
          <a:p>
            <a:pPr marL="231775" indent="-231775" eaLnBrk="1" hangingPunct="1">
              <a:spcBef>
                <a:spcPts val="1000"/>
              </a:spcBef>
            </a:pPr>
            <a:r>
              <a:rPr lang="en-US" sz="1400" b="1" dirty="0" smtClean="0"/>
              <a:t>Key Factors </a:t>
            </a:r>
            <a:r>
              <a:rPr lang="en-US" sz="1400" dirty="0" smtClean="0"/>
              <a:t>to Consider in Maintain vs. Modernize Equation:</a:t>
            </a:r>
          </a:p>
          <a:p>
            <a:pPr marL="463550" lvl="2" indent="-231775" eaLnBrk="1" hangingPunct="1"/>
            <a:r>
              <a:rPr lang="en-US" sz="1400" b="1" dirty="0" smtClean="0"/>
              <a:t>Age</a:t>
            </a:r>
            <a:r>
              <a:rPr lang="en-US" sz="1400" dirty="0" smtClean="0"/>
              <a:t> </a:t>
            </a:r>
            <a:r>
              <a:rPr lang="en-US" sz="1400" b="0" dirty="0" smtClean="0"/>
              <a:t>of equipment</a:t>
            </a:r>
          </a:p>
          <a:p>
            <a:pPr marL="463550" lvl="2" indent="-231775" eaLnBrk="1" hangingPunct="1"/>
            <a:r>
              <a:rPr lang="en-US" sz="1400" b="0" dirty="0" smtClean="0"/>
              <a:t>Operating </a:t>
            </a:r>
            <a:r>
              <a:rPr lang="en-US" sz="1400" b="1" dirty="0" smtClean="0"/>
              <a:t>environment</a:t>
            </a:r>
          </a:p>
          <a:p>
            <a:pPr marL="463550" lvl="2" indent="-231775" eaLnBrk="1" hangingPunct="1"/>
            <a:r>
              <a:rPr lang="en-US" sz="1400" b="1" dirty="0" smtClean="0"/>
              <a:t>Availability</a:t>
            </a:r>
            <a:r>
              <a:rPr lang="en-US" sz="1400" dirty="0" smtClean="0"/>
              <a:t> </a:t>
            </a:r>
            <a:r>
              <a:rPr lang="en-US" sz="1400" b="0" dirty="0" smtClean="0"/>
              <a:t>of spare parts</a:t>
            </a:r>
          </a:p>
          <a:p>
            <a:pPr marL="463550" lvl="2" indent="-231775" eaLnBrk="1" hangingPunct="1"/>
            <a:r>
              <a:rPr lang="en-US" sz="1400" b="1" dirty="0" smtClean="0"/>
              <a:t>Reliability</a:t>
            </a:r>
            <a:r>
              <a:rPr lang="en-US" sz="1400" dirty="0" smtClean="0"/>
              <a:t> </a:t>
            </a:r>
            <a:r>
              <a:rPr lang="en-US" sz="1400" b="0" dirty="0" smtClean="0"/>
              <a:t>of system components</a:t>
            </a:r>
          </a:p>
          <a:p>
            <a:pPr marL="463550" lvl="2" indent="-231775" eaLnBrk="1" hangingPunct="1"/>
            <a:r>
              <a:rPr lang="en-US" sz="1400" b="1" dirty="0" smtClean="0"/>
              <a:t>Cost</a:t>
            </a:r>
            <a:r>
              <a:rPr lang="en-US" sz="1400" dirty="0" smtClean="0"/>
              <a:t> </a:t>
            </a:r>
            <a:r>
              <a:rPr lang="en-US" sz="1400" b="0" dirty="0" smtClean="0"/>
              <a:t>of ongoing maintenance</a:t>
            </a:r>
          </a:p>
          <a:p>
            <a:pPr marL="463550" lvl="2" indent="-231775" eaLnBrk="1" hangingPunct="1"/>
            <a:r>
              <a:rPr lang="en-US" sz="1400" dirty="0" smtClean="0"/>
              <a:t>Emerging </a:t>
            </a:r>
            <a:r>
              <a:rPr lang="en-US" sz="1400" b="1" dirty="0" smtClean="0"/>
              <a:t>technology</a:t>
            </a:r>
          </a:p>
          <a:p>
            <a:pPr marL="231775" indent="-231775" eaLnBrk="1" hangingPunct="1">
              <a:spcBef>
                <a:spcPts val="1000"/>
              </a:spcBef>
              <a:buFont typeface="Arial" pitchFamily="34" charset="0"/>
              <a:buChar char="•"/>
            </a:pPr>
            <a:r>
              <a:rPr lang="en-US" sz="1400" b="1" dirty="0" smtClean="0"/>
              <a:t>Cost Effective Options </a:t>
            </a:r>
            <a:r>
              <a:rPr lang="en-US" sz="1400" dirty="0" smtClean="0"/>
              <a:t>are </a:t>
            </a:r>
            <a:r>
              <a:rPr lang="en-US" sz="1400" b="1" dirty="0" smtClean="0"/>
              <a:t>Available </a:t>
            </a:r>
            <a:r>
              <a:rPr lang="en-US" sz="1400" dirty="0" smtClean="0"/>
              <a:t>to Modernize Aging Equipment</a:t>
            </a:r>
          </a:p>
          <a:p>
            <a:pPr marL="231775" indent="-231775" eaLnBrk="1" hangingPunct="1">
              <a:spcBef>
                <a:spcPts val="1000"/>
              </a:spcBef>
              <a:buFont typeface="Arial" pitchFamily="34" charset="0"/>
              <a:buChar char="•"/>
            </a:pPr>
            <a:r>
              <a:rPr lang="en-US" sz="1400" b="1" dirty="0" smtClean="0"/>
              <a:t>Maintaining</a:t>
            </a:r>
            <a:r>
              <a:rPr lang="en-US" sz="1400" dirty="0" smtClean="0"/>
              <a:t> and </a:t>
            </a:r>
            <a:r>
              <a:rPr lang="en-US" sz="1400" b="1" dirty="0" smtClean="0"/>
              <a:t>Modernizing</a:t>
            </a:r>
            <a:r>
              <a:rPr lang="en-US" sz="1400" dirty="0" smtClean="0"/>
              <a:t> Equipment will:</a:t>
            </a:r>
          </a:p>
          <a:p>
            <a:pPr marL="463550" lvl="1" indent="-231775" eaLnBrk="1" hangingPunct="1"/>
            <a:r>
              <a:rPr lang="en-US" sz="1400" b="1" dirty="0" smtClean="0"/>
              <a:t>Reduce costs</a:t>
            </a:r>
          </a:p>
          <a:p>
            <a:pPr marL="463550" lvl="1" indent="-231775" eaLnBrk="1" hangingPunct="1"/>
            <a:r>
              <a:rPr lang="en-US" sz="1400" b="1" dirty="0" smtClean="0"/>
              <a:t>Mitigate risks</a:t>
            </a:r>
          </a:p>
          <a:p>
            <a:pPr marL="463550" lvl="1" indent="-231775" eaLnBrk="1" hangingPunct="1"/>
            <a:r>
              <a:rPr lang="en-US" sz="1400" b="1" dirty="0" smtClean="0"/>
              <a:t>Improve productivity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McGraw Hill analysis</a:t>
            </a:r>
            <a:endParaRPr lang="en-US" dirty="0"/>
          </a:p>
        </p:txBody>
      </p:sp>
      <p:sp>
        <p:nvSpPr>
          <p:cNvPr id="10" name="Content Placeholder 9"/>
          <p:cNvSpPr>
            <a:spLocks noGrp="1"/>
          </p:cNvSpPr>
          <p:nvPr>
            <p:ph sz="quarter" idx="13"/>
          </p:nvPr>
        </p:nvSpPr>
        <p:spPr>
          <a:xfrm>
            <a:off x="539750" y="1412875"/>
            <a:ext cx="4032250" cy="4752975"/>
          </a:xfrm>
        </p:spPr>
        <p:txBody>
          <a:bodyPr/>
          <a:lstStyle/>
          <a:p>
            <a:pPr marL="168275" indent="-168275">
              <a:spcBef>
                <a:spcPts val="600"/>
              </a:spcBef>
              <a:buClr>
                <a:schemeClr val="accent1"/>
              </a:buClr>
            </a:pPr>
            <a:r>
              <a:rPr lang="en-US" b="1" dirty="0" smtClean="0"/>
              <a:t>Recent trends</a:t>
            </a:r>
          </a:p>
          <a:p>
            <a:pPr marL="168275" indent="-168275">
              <a:spcBef>
                <a:spcPts val="600"/>
              </a:spcBef>
              <a:buClr>
                <a:schemeClr val="accent1"/>
              </a:buClr>
              <a:buFont typeface="Arial" pitchFamily="34" charset="0"/>
              <a:buChar char="•"/>
            </a:pPr>
            <a:r>
              <a:rPr lang="en-US" dirty="0" smtClean="0"/>
              <a:t>Uncertainty </a:t>
            </a:r>
            <a:r>
              <a:rPr lang="en-US" b="1" dirty="0" smtClean="0"/>
              <a:t>defer capital spending</a:t>
            </a:r>
          </a:p>
          <a:p>
            <a:pPr marL="168275" indent="-168275">
              <a:spcBef>
                <a:spcPts val="600"/>
              </a:spcBef>
              <a:buClr>
                <a:schemeClr val="accent1"/>
              </a:buClr>
              <a:buFont typeface="Arial" pitchFamily="34" charset="0"/>
              <a:buChar char="•"/>
            </a:pPr>
            <a:r>
              <a:rPr lang="en-US" dirty="0" smtClean="0"/>
              <a:t>Technology to </a:t>
            </a:r>
            <a:r>
              <a:rPr lang="en-US" b="1" dirty="0" smtClean="0"/>
              <a:t>increase efficiency</a:t>
            </a:r>
          </a:p>
          <a:p>
            <a:pPr marL="168275" indent="-168275">
              <a:spcBef>
                <a:spcPts val="600"/>
              </a:spcBef>
              <a:buClr>
                <a:schemeClr val="accent1"/>
              </a:buClr>
              <a:buFont typeface="Arial" pitchFamily="34" charset="0"/>
              <a:buChar char="•"/>
            </a:pPr>
            <a:r>
              <a:rPr lang="en-US" b="1" dirty="0" smtClean="0"/>
              <a:t>Cut</a:t>
            </a:r>
            <a:r>
              <a:rPr lang="en-US" dirty="0" smtClean="0"/>
              <a:t> in </a:t>
            </a:r>
            <a:r>
              <a:rPr lang="en-US" b="1" dirty="0" smtClean="0"/>
              <a:t>federal spending </a:t>
            </a:r>
            <a:r>
              <a:rPr lang="en-US" dirty="0" smtClean="0"/>
              <a:t/>
            </a:r>
            <a:br>
              <a:rPr lang="en-US" dirty="0" smtClean="0"/>
            </a:br>
            <a:r>
              <a:rPr lang="en-US" dirty="0" smtClean="0"/>
              <a:t>impacted VA hospitals</a:t>
            </a:r>
          </a:p>
          <a:p>
            <a:pPr marL="168275" indent="-168275">
              <a:spcBef>
                <a:spcPts val="600"/>
              </a:spcBef>
              <a:buClr>
                <a:schemeClr val="accent1"/>
              </a:buClr>
              <a:buFont typeface="Arial" pitchFamily="34" charset="0"/>
              <a:buChar char="•"/>
            </a:pPr>
            <a:r>
              <a:rPr lang="en-US" dirty="0" smtClean="0"/>
              <a:t>Hospital </a:t>
            </a:r>
            <a:r>
              <a:rPr lang="en-US" b="1" dirty="0" smtClean="0"/>
              <a:t>merger delay </a:t>
            </a:r>
            <a:br>
              <a:rPr lang="en-US" b="1" dirty="0" smtClean="0"/>
            </a:br>
            <a:r>
              <a:rPr lang="en-US" b="1" dirty="0" smtClean="0"/>
              <a:t>construction</a:t>
            </a:r>
            <a:r>
              <a:rPr lang="en-US" dirty="0" smtClean="0"/>
              <a:t> plans</a:t>
            </a:r>
          </a:p>
          <a:p>
            <a:pPr marL="168275" indent="-168275">
              <a:spcBef>
                <a:spcPts val="1800"/>
              </a:spcBef>
              <a:buClr>
                <a:schemeClr val="accent1"/>
              </a:buClr>
            </a:pPr>
            <a:r>
              <a:rPr lang="en-US" b="1" dirty="0" smtClean="0"/>
              <a:t>Construction</a:t>
            </a:r>
          </a:p>
          <a:p>
            <a:pPr marL="168275" indent="-168275">
              <a:spcBef>
                <a:spcPts val="600"/>
              </a:spcBef>
              <a:buClr>
                <a:schemeClr val="accent1"/>
              </a:buClr>
              <a:buFont typeface="Arial" pitchFamily="34" charset="0"/>
              <a:buChar char="•"/>
            </a:pPr>
            <a:r>
              <a:rPr lang="en-US" dirty="0" smtClean="0"/>
              <a:t>68 million square feet (-2%)</a:t>
            </a:r>
          </a:p>
          <a:p>
            <a:pPr marL="168275" indent="-168275">
              <a:spcBef>
                <a:spcPts val="600"/>
              </a:spcBef>
              <a:buClr>
                <a:schemeClr val="accent1"/>
              </a:buClr>
              <a:buFont typeface="Arial" pitchFamily="34" charset="0"/>
              <a:buChar char="•"/>
            </a:pPr>
            <a:r>
              <a:rPr lang="en-US" dirty="0" smtClean="0"/>
              <a:t>Dollar decline 4%</a:t>
            </a:r>
          </a:p>
        </p:txBody>
      </p:sp>
      <p:pic>
        <p:nvPicPr>
          <p:cNvPr id="9" name="Picture 8" descr="iStock_000016153431Small.jpg"/>
          <p:cNvPicPr>
            <a:picLocks noChangeAspect="1"/>
          </p:cNvPicPr>
          <p:nvPr/>
        </p:nvPicPr>
        <p:blipFill>
          <a:blip r:embed="rId3" cstate="print"/>
          <a:srcRect l="43542"/>
          <a:stretch>
            <a:fillRect/>
          </a:stretch>
        </p:blipFill>
        <p:spPr>
          <a:xfrm>
            <a:off x="4716463" y="1412874"/>
            <a:ext cx="4032250" cy="4752975"/>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Healthcare trends</a:t>
            </a:r>
            <a:endParaRPr lang="en-US" dirty="0"/>
          </a:p>
        </p:txBody>
      </p:sp>
      <p:graphicFrame>
        <p:nvGraphicFramePr>
          <p:cNvPr id="7" name="Group 101"/>
          <p:cNvGraphicFramePr>
            <a:graphicFrameLocks noGrp="1"/>
          </p:cNvGraphicFramePr>
          <p:nvPr/>
        </p:nvGraphicFramePr>
        <p:xfrm>
          <a:off x="539750" y="1412875"/>
          <a:ext cx="8208963" cy="4752974"/>
        </p:xfrm>
        <a:graphic>
          <a:graphicData uri="http://schemas.openxmlformats.org/drawingml/2006/table">
            <a:tbl>
              <a:tblPr/>
              <a:tblGrid>
                <a:gridCol w="2852861"/>
                <a:gridCol w="5356102"/>
              </a:tblGrid>
              <a:tr h="3184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1" i="0" u="none" strike="noStrike" cap="none" normalizeH="0" baseline="0" dirty="0" smtClean="0">
                          <a:ln>
                            <a:noFill/>
                          </a:ln>
                          <a:solidFill>
                            <a:schemeClr val="bg1"/>
                          </a:solidFill>
                          <a:effectLst/>
                          <a:latin typeface="Arial" charset="0"/>
                        </a:rPr>
                        <a:t>Trend</a:t>
                      </a:r>
                    </a:p>
                  </a:txBody>
                  <a:tcP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1" i="0" u="none" strike="noStrike" cap="none" normalizeH="0" baseline="0" dirty="0" smtClean="0">
                          <a:ln>
                            <a:noFill/>
                          </a:ln>
                          <a:solidFill>
                            <a:schemeClr val="bg1"/>
                          </a:solidFill>
                          <a:effectLst/>
                          <a:latin typeface="Arial" charset="0"/>
                        </a:rPr>
                        <a:t>Impact</a:t>
                      </a:r>
                    </a:p>
                  </a:txBody>
                  <a:tcP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r>
              <a:tr h="3184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HC Reform</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Adding 32 million currently uninsured</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184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Medicare Cuts*</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Control HC spending</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41123">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1" i="0" u="none" strike="noStrike" cap="none" normalizeH="0" baseline="0" dirty="0" smtClean="0">
                          <a:ln>
                            <a:noFill/>
                          </a:ln>
                          <a:solidFill>
                            <a:schemeClr val="tx1"/>
                          </a:solidFill>
                          <a:effectLst/>
                          <a:latin typeface="Arial" charset="0"/>
                        </a:rPr>
                        <a:t>Electronic Medical Record</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$20 B funded via ARRA</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184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1" i="0" u="none" strike="noStrike" cap="none" normalizeH="0" baseline="0" dirty="0" smtClean="0">
                          <a:ln>
                            <a:noFill/>
                          </a:ln>
                          <a:solidFill>
                            <a:schemeClr val="tx1"/>
                          </a:solidFill>
                          <a:effectLst/>
                          <a:latin typeface="Arial" charset="0"/>
                        </a:rPr>
                        <a:t>Integration</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Pursuing operational efficiencies</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439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1" i="0" u="none" strike="noStrike" cap="none" normalizeH="0" baseline="0" dirty="0" smtClean="0">
                          <a:ln>
                            <a:noFill/>
                          </a:ln>
                          <a:solidFill>
                            <a:schemeClr val="tx1"/>
                          </a:solidFill>
                          <a:effectLst/>
                          <a:latin typeface="Arial" charset="0"/>
                        </a:rPr>
                        <a:t>Regulations</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Highly regulated environment</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405365">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1" i="0" u="none" strike="noStrike" cap="none" normalizeH="0" baseline="0" dirty="0" smtClean="0">
                          <a:ln>
                            <a:noFill/>
                          </a:ln>
                          <a:solidFill>
                            <a:schemeClr val="tx1"/>
                          </a:solidFill>
                          <a:effectLst/>
                          <a:latin typeface="Arial" charset="0"/>
                        </a:rPr>
                        <a:t>Energy</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Energy savings given cuts in reimbursements</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95387">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Population</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Growing and  Aging</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184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1" i="0" u="none" strike="noStrike" cap="none" normalizeH="0" baseline="0" dirty="0" smtClean="0">
                          <a:ln>
                            <a:noFill/>
                          </a:ln>
                          <a:solidFill>
                            <a:schemeClr val="tx1"/>
                          </a:solidFill>
                          <a:effectLst/>
                          <a:latin typeface="Arial" charset="0"/>
                        </a:rPr>
                        <a:t>Green</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Pursuing Green, maybe LEED</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184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Consumerism</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Educated patient, private rooms, Patient Satisfaction</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57730">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Distributed Medicine</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Lower delivery costs, capture market share</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61495">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1" i="0" u="none" strike="noStrike" cap="none" normalizeH="0" baseline="0" dirty="0" smtClean="0">
                          <a:ln>
                            <a:noFill/>
                          </a:ln>
                          <a:solidFill>
                            <a:schemeClr val="tx1"/>
                          </a:solidFill>
                          <a:effectLst/>
                          <a:latin typeface="Arial" charset="0"/>
                        </a:rPr>
                        <a:t>Medical Technology</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Improved patient care but escalating HC costs</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184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smtClean="0">
                          <a:ln>
                            <a:noFill/>
                          </a:ln>
                          <a:solidFill>
                            <a:schemeClr val="tx1"/>
                          </a:solidFill>
                          <a:effectLst/>
                          <a:latin typeface="Arial" charset="0"/>
                        </a:rPr>
                        <a:t>Industry Consolidation</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Enhance revenue, capture market share</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r h="318486">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smtClean="0">
                          <a:ln>
                            <a:noFill/>
                          </a:ln>
                          <a:solidFill>
                            <a:schemeClr val="tx1"/>
                          </a:solidFill>
                          <a:effectLst/>
                          <a:latin typeface="Arial" charset="0"/>
                        </a:rPr>
                        <a:t>Competition</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defPPr>
                        <a:defRPr lang="de-DE"/>
                      </a:defPPr>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20000"/>
                        </a:spcAft>
                        <a:buClrTx/>
                        <a:buSzPct val="90000"/>
                        <a:buFontTx/>
                        <a:buNone/>
                        <a:tabLst/>
                      </a:pPr>
                      <a:r>
                        <a:rPr kumimoji="0" lang="en-US" sz="1400" b="0" i="0" u="none" strike="noStrike" cap="none" normalizeH="0" baseline="0" dirty="0" smtClean="0">
                          <a:ln>
                            <a:noFill/>
                          </a:ln>
                          <a:solidFill>
                            <a:schemeClr val="tx1"/>
                          </a:solidFill>
                          <a:effectLst/>
                          <a:latin typeface="Arial" charset="0"/>
                        </a:rPr>
                        <a:t>Patients, staff, facilities, market share</a:t>
                      </a:r>
                    </a:p>
                  </a:txBody>
                  <a:tcPr anchor="ctr" horzOverflow="overflow">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lnTlToBr>
                      <a:noFill/>
                    </a:lnTlToBr>
                    <a:lnBlToTr>
                      <a:noFill/>
                    </a:lnBlToTr>
                    <a:solidFill>
                      <a:schemeClr val="accent2"/>
                    </a:solidFill>
                  </a:tcPr>
                </a:tc>
              </a:tr>
            </a:tbl>
          </a:graphicData>
        </a:graphic>
      </p:graphicFrame>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
            </a:r>
            <a:br>
              <a:rPr lang="en-US" dirty="0" smtClean="0"/>
            </a:br>
            <a:r>
              <a:rPr lang="en-US" dirty="0" smtClean="0"/>
              <a:t>Hospital construction drivers</a:t>
            </a:r>
            <a:endParaRPr lang="en-US" dirty="0"/>
          </a:p>
        </p:txBody>
      </p:sp>
      <p:sp>
        <p:nvSpPr>
          <p:cNvPr id="3" name="Content Placeholder 9"/>
          <p:cNvSpPr txBox="1">
            <a:spLocks/>
          </p:cNvSpPr>
          <p:nvPr/>
        </p:nvSpPr>
        <p:spPr>
          <a:xfrm>
            <a:off x="539750" y="1412875"/>
            <a:ext cx="4875530" cy="4752975"/>
          </a:xfrm>
          <a:prstGeom prst="rect">
            <a:avLst/>
          </a:prstGeom>
        </p:spPr>
        <p:txBody>
          <a:bodyPr lIns="0" tIns="0" rIns="0" bIns="0"/>
          <a:lstStyle/>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Profitability of major hospital chains</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Faster population growth – more construction</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Higher hospital margins – more construction</a:t>
            </a:r>
          </a:p>
          <a:p>
            <a:pPr marL="168275" indent="-168275" fontAlgn="base">
              <a:lnSpc>
                <a:spcPct val="110000"/>
              </a:lnSpc>
              <a:spcBef>
                <a:spcPts val="600"/>
              </a:spcBef>
              <a:spcAft>
                <a:spcPct val="0"/>
              </a:spcAft>
              <a:buClr>
                <a:srgbClr val="879BAA"/>
              </a:buClr>
              <a:buFont typeface="Arial" pitchFamily="34" charset="0"/>
              <a:buChar char="•"/>
            </a:pPr>
            <a:r>
              <a:rPr lang="en-US" sz="1600" kern="0" dirty="0" smtClean="0">
                <a:solidFill>
                  <a:srgbClr val="000000"/>
                </a:solidFill>
                <a:latin typeface="Arial" pitchFamily="34" charset="0"/>
                <a:cs typeface="Arial" pitchFamily="34" charset="0"/>
              </a:rPr>
              <a:t>Non-Medicare margins are the main driver</a:t>
            </a:r>
          </a:p>
          <a:p>
            <a:pPr marL="168275" indent="-168275" fontAlgn="base">
              <a:lnSpc>
                <a:spcPct val="110000"/>
              </a:lnSpc>
              <a:spcBef>
                <a:spcPts val="600"/>
              </a:spcBef>
              <a:spcAft>
                <a:spcPct val="0"/>
              </a:spcAft>
              <a:buClr>
                <a:srgbClr val="879BAA"/>
              </a:buClr>
              <a:buFont typeface="Arial" pitchFamily="34" charset="0"/>
              <a:buChar char="•"/>
            </a:pPr>
            <a:r>
              <a:rPr lang="en-US" sz="1600" kern="0" dirty="0" smtClean="0">
                <a:solidFill>
                  <a:srgbClr val="000000"/>
                </a:solidFill>
                <a:latin typeface="Arial" pitchFamily="34" charset="0"/>
                <a:cs typeface="Arial" pitchFamily="34" charset="0"/>
              </a:rPr>
              <a:t>Higher Medicaid Shares – less construction</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Need for new technologies</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Need to remain competitive</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New wings for profitable surgical centers</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Increase in number of private rooms</a:t>
            </a:r>
          </a:p>
          <a:p>
            <a:pPr marL="168275" indent="-168275" fontAlgn="base">
              <a:lnSpc>
                <a:spcPct val="110000"/>
              </a:lnSpc>
              <a:spcBef>
                <a:spcPts val="600"/>
              </a:spcBef>
              <a:spcAft>
                <a:spcPct val="0"/>
              </a:spcAft>
              <a:buClr>
                <a:srgbClr val="879BAA"/>
              </a:buClr>
              <a:buFont typeface="Arial" pitchFamily="34" charset="0"/>
              <a:buChar char="•"/>
            </a:pPr>
            <a:r>
              <a:rPr lang="en-US" sz="1600" kern="0" dirty="0" smtClean="0">
                <a:solidFill>
                  <a:srgbClr val="000000"/>
                </a:solidFill>
                <a:latin typeface="Arial" pitchFamily="34" charset="0"/>
                <a:cs typeface="Arial" pitchFamily="34" charset="0"/>
              </a:rPr>
              <a:t>Demand for services from baby boomers</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Seismic retrofitting / State laws requiring </a:t>
            </a:r>
            <a:r>
              <a:rPr lang="en-US" sz="1600" kern="0" dirty="0" smtClean="0">
                <a:solidFill>
                  <a:srgbClr val="000000"/>
                </a:solidFill>
                <a:latin typeface="Arial" pitchFamily="34" charset="0"/>
                <a:cs typeface="Arial" pitchFamily="34" charset="0"/>
              </a:rPr>
              <a:t/>
            </a:r>
            <a:br>
              <a:rPr lang="en-US" sz="1600" kern="0" dirty="0" smtClean="0">
                <a:solidFill>
                  <a:srgbClr val="000000"/>
                </a:solidFill>
                <a:latin typeface="Arial" pitchFamily="34" charset="0"/>
                <a:cs typeface="Arial" pitchFamily="34" charset="0"/>
              </a:rPr>
            </a:br>
            <a:r>
              <a:rPr lang="en-US" sz="1600" b="1" kern="0" dirty="0" smtClean="0">
                <a:solidFill>
                  <a:srgbClr val="000000"/>
                </a:solidFill>
                <a:latin typeface="Arial" pitchFamily="34" charset="0"/>
                <a:cs typeface="Arial" pitchFamily="34" charset="0"/>
              </a:rPr>
              <a:t>earthquake resistance</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Interest in green … but not incorporating it</a:t>
            </a:r>
          </a:p>
          <a:p>
            <a:pPr marL="168275" indent="-168275" fontAlgn="base">
              <a:lnSpc>
                <a:spcPct val="110000"/>
              </a:lnSpc>
              <a:spcBef>
                <a:spcPts val="600"/>
              </a:spcBef>
              <a:spcAft>
                <a:spcPct val="0"/>
              </a:spcAft>
              <a:buClr>
                <a:srgbClr val="879BAA"/>
              </a:buClr>
              <a:buFont typeface="Arial" pitchFamily="34" charset="0"/>
              <a:buChar char="•"/>
            </a:pPr>
            <a:r>
              <a:rPr lang="en-US" sz="1600" b="1" kern="0" dirty="0" smtClean="0">
                <a:solidFill>
                  <a:srgbClr val="000000"/>
                </a:solidFill>
                <a:latin typeface="Arial" pitchFamily="34" charset="0"/>
                <a:cs typeface="Arial" pitchFamily="34" charset="0"/>
              </a:rPr>
              <a:t>~ 2/3 say motivated by lower energy costs</a:t>
            </a:r>
          </a:p>
        </p:txBody>
      </p:sp>
      <p:pic>
        <p:nvPicPr>
          <p:cNvPr id="4" name="Picture 4"/>
          <p:cNvPicPr>
            <a:picLocks noChangeAspect="1" noChangeArrowheads="1"/>
          </p:cNvPicPr>
          <p:nvPr/>
        </p:nvPicPr>
        <p:blipFill>
          <a:blip r:embed="rId3" cstate="print"/>
          <a:stretch>
            <a:fillRect/>
          </a:stretch>
        </p:blipFill>
        <p:spPr bwMode="auto">
          <a:xfrm>
            <a:off x="5658340" y="1412874"/>
            <a:ext cx="3090373" cy="4752975"/>
          </a:xfrm>
          <a:prstGeom prst="rect">
            <a:avLst/>
          </a:prstGeom>
          <a:noFill/>
          <a:ln>
            <a:noFill/>
          </a:ln>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nvGraphicFramePr>
        <p:xfrm>
          <a:off x="1587" y="1588"/>
          <a:ext cx="1587" cy="1587"/>
        </p:xfrm>
        <a:graphic>
          <a:graphicData uri="http://schemas.openxmlformats.org/presentationml/2006/ole">
            <p:oleObj spid="_x0000_s103426" name="think-cell Slide" r:id="rId4" imgW="270" imgH="270" progId="">
              <p:embed/>
            </p:oleObj>
          </a:graphicData>
        </a:graphic>
      </p:graphicFrame>
      <p:pic>
        <p:nvPicPr>
          <p:cNvPr id="7" name="Picture 62"/>
          <p:cNvPicPr>
            <a:picLocks noChangeAspect="1" noChangeArrowheads="1"/>
          </p:cNvPicPr>
          <p:nvPr/>
        </p:nvPicPr>
        <p:blipFill>
          <a:blip r:embed="rId5" cstate="print"/>
          <a:srcRect r="119"/>
          <a:stretch>
            <a:fillRect/>
          </a:stretch>
        </p:blipFill>
        <p:spPr bwMode="auto">
          <a:xfrm>
            <a:off x="6046292" y="1412874"/>
            <a:ext cx="2702421" cy="4752468"/>
          </a:xfrm>
          <a:prstGeom prst="rect">
            <a:avLst/>
          </a:prstGeom>
          <a:noFill/>
          <a:ln w="9525">
            <a:solidFill>
              <a:schemeClr val="bg1"/>
            </a:solidFill>
            <a:miter lim="800000"/>
            <a:headEnd/>
            <a:tailEnd/>
          </a:ln>
        </p:spPr>
      </p:pic>
      <p:sp>
        <p:nvSpPr>
          <p:cNvPr id="4" name="Title 3"/>
          <p:cNvSpPr>
            <a:spLocks noGrp="1"/>
          </p:cNvSpPr>
          <p:nvPr>
            <p:ph type="title"/>
          </p:nvPr>
        </p:nvSpPr>
        <p:spPr/>
        <p:txBody>
          <a:bodyPr/>
          <a:lstStyle/>
          <a:p>
            <a:r>
              <a:rPr lang="en-US" dirty="0" smtClean="0"/>
              <a:t>Healthcare trends and drivers</a:t>
            </a:r>
            <a:endParaRPr lang="en-US" dirty="0"/>
          </a:p>
        </p:txBody>
      </p:sp>
      <p:sp>
        <p:nvSpPr>
          <p:cNvPr id="3" name="Rectangle 2"/>
          <p:cNvSpPr/>
          <p:nvPr/>
        </p:nvSpPr>
        <p:spPr bwMode="auto">
          <a:xfrm>
            <a:off x="2053589" y="1412874"/>
            <a:ext cx="4184651" cy="4752468"/>
          </a:xfrm>
          <a:prstGeom prst="rect">
            <a:avLst/>
          </a:prstGeom>
          <a:solidFill>
            <a:schemeClr val="bg1"/>
          </a:solidFill>
          <a:ln>
            <a:solidFill>
              <a:schemeClr val="bg2"/>
            </a:solid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108000" tIns="54000" rIns="108000" bIns="54000" numCol="1" spcCol="72000" rtlCol="0" anchor="ctr">
            <a:noAutofit/>
          </a:bodyPr>
          <a:lstStyle/>
          <a:p>
            <a:pPr algn="ctr" fontAlgn="base">
              <a:lnSpc>
                <a:spcPct val="110000"/>
              </a:lnSpc>
              <a:spcBef>
                <a:spcPct val="0"/>
              </a:spcBef>
              <a:spcAft>
                <a:spcPct val="0"/>
              </a:spcAft>
              <a:buFont typeface="Wingdings" charset="0"/>
              <a:buNone/>
            </a:pPr>
            <a:endParaRPr lang="en-US" b="1" dirty="0" smtClean="0">
              <a:solidFill>
                <a:srgbClr val="000000"/>
              </a:solidFill>
              <a:latin typeface="Arial" pitchFamily="34" charset="0"/>
            </a:endParaRPr>
          </a:p>
        </p:txBody>
      </p:sp>
      <p:sp>
        <p:nvSpPr>
          <p:cNvPr id="5" name="Rectangle 3"/>
          <p:cNvSpPr txBox="1">
            <a:spLocks noChangeArrowheads="1"/>
          </p:cNvSpPr>
          <p:nvPr/>
        </p:nvSpPr>
        <p:spPr>
          <a:xfrm>
            <a:off x="2263658" y="1511881"/>
            <a:ext cx="3769604" cy="3339889"/>
          </a:xfrm>
          <a:prstGeom prst="rect">
            <a:avLst/>
          </a:prstGeom>
        </p:spPr>
        <p:txBody>
          <a:bodyPr lIns="0" tIns="0" rIns="0" bIns="0">
            <a:spAutoFit/>
          </a:bodyPr>
          <a:lstStyle/>
          <a:p>
            <a:pPr fontAlgn="base">
              <a:lnSpc>
                <a:spcPct val="110000"/>
              </a:lnSpc>
              <a:spcBef>
                <a:spcPts val="1200"/>
              </a:spcBef>
              <a:spcAft>
                <a:spcPct val="0"/>
              </a:spcAft>
            </a:pPr>
            <a:r>
              <a:rPr lang="en-US" sz="1600" b="1" kern="0" dirty="0" smtClean="0">
                <a:solidFill>
                  <a:srgbClr val="000000"/>
                </a:solidFill>
                <a:latin typeface="Arial" pitchFamily="34" charset="0"/>
                <a:cs typeface="Arial" pitchFamily="34" charset="0"/>
              </a:rPr>
              <a:t>Compliance </a:t>
            </a:r>
          </a:p>
          <a:p>
            <a:pPr marL="179388" lvl="1" indent="-177800" fontAlgn="base">
              <a:lnSpc>
                <a:spcPct val="110000"/>
              </a:lnSpc>
              <a:spcBef>
                <a:spcPts val="1200"/>
              </a:spcBef>
              <a:spcAft>
                <a:spcPct val="0"/>
              </a:spcAft>
              <a:buClr>
                <a:srgbClr val="879BAA"/>
              </a:buClr>
              <a:buFontTx/>
              <a:buChar char="•"/>
            </a:pPr>
            <a:r>
              <a:rPr lang="en-US" sz="1600" kern="0" dirty="0" smtClean="0">
                <a:solidFill>
                  <a:srgbClr val="000000"/>
                </a:solidFill>
                <a:latin typeface="Arial" pitchFamily="34" charset="0"/>
                <a:cs typeface="Arial" pitchFamily="34" charset="0"/>
              </a:rPr>
              <a:t>Joint Commission</a:t>
            </a:r>
          </a:p>
          <a:p>
            <a:pPr marL="179388" lvl="1" indent="-177800" fontAlgn="base">
              <a:lnSpc>
                <a:spcPct val="110000"/>
              </a:lnSpc>
              <a:spcBef>
                <a:spcPts val="1200"/>
              </a:spcBef>
              <a:spcAft>
                <a:spcPct val="0"/>
              </a:spcAft>
              <a:buClr>
                <a:srgbClr val="879BAA"/>
              </a:buClr>
              <a:buFontTx/>
              <a:buChar char="•"/>
            </a:pPr>
            <a:r>
              <a:rPr lang="en-US" sz="1600" kern="0" dirty="0" smtClean="0">
                <a:solidFill>
                  <a:srgbClr val="000000"/>
                </a:solidFill>
                <a:latin typeface="Arial" pitchFamily="34" charset="0"/>
                <a:cs typeface="Arial" pitchFamily="34" charset="0"/>
              </a:rPr>
              <a:t>The Center for Medicare </a:t>
            </a:r>
            <a:br>
              <a:rPr lang="en-US" sz="1600" kern="0" dirty="0" smtClean="0">
                <a:solidFill>
                  <a:srgbClr val="000000"/>
                </a:solidFill>
                <a:latin typeface="Arial" pitchFamily="34" charset="0"/>
                <a:cs typeface="Arial" pitchFamily="34" charset="0"/>
              </a:rPr>
            </a:br>
            <a:r>
              <a:rPr lang="en-US" sz="1600" kern="0" dirty="0" smtClean="0">
                <a:solidFill>
                  <a:srgbClr val="000000"/>
                </a:solidFill>
                <a:latin typeface="Arial" pitchFamily="34" charset="0"/>
                <a:cs typeface="Arial" pitchFamily="34" charset="0"/>
              </a:rPr>
              <a:t>and Medicaid Services </a:t>
            </a:r>
          </a:p>
          <a:p>
            <a:pPr marL="179388" lvl="1" indent="-177800" fontAlgn="base">
              <a:lnSpc>
                <a:spcPct val="110000"/>
              </a:lnSpc>
              <a:spcBef>
                <a:spcPts val="1200"/>
              </a:spcBef>
              <a:spcAft>
                <a:spcPct val="0"/>
              </a:spcAft>
              <a:buClr>
                <a:srgbClr val="879BAA"/>
              </a:buClr>
              <a:buFontTx/>
              <a:buChar char="•"/>
            </a:pPr>
            <a:r>
              <a:rPr lang="en-US" sz="1600" kern="0" dirty="0" smtClean="0">
                <a:solidFill>
                  <a:srgbClr val="000000"/>
                </a:solidFill>
                <a:latin typeface="Arial" pitchFamily="34" charset="0"/>
                <a:cs typeface="Arial" pitchFamily="34" charset="0"/>
              </a:rPr>
              <a:t>State Department of Health</a:t>
            </a:r>
          </a:p>
          <a:p>
            <a:pPr marL="179388" lvl="1" indent="-177800" fontAlgn="base">
              <a:lnSpc>
                <a:spcPct val="110000"/>
              </a:lnSpc>
              <a:spcBef>
                <a:spcPts val="1200"/>
              </a:spcBef>
              <a:spcAft>
                <a:spcPct val="0"/>
              </a:spcAft>
              <a:buClr>
                <a:srgbClr val="879BAA"/>
              </a:buClr>
              <a:buFontTx/>
              <a:buChar char="•"/>
            </a:pPr>
            <a:r>
              <a:rPr lang="en-US" sz="1600" kern="0" dirty="0" smtClean="0">
                <a:solidFill>
                  <a:srgbClr val="000000"/>
                </a:solidFill>
                <a:latin typeface="Arial" pitchFamily="34" charset="0"/>
                <a:cs typeface="Arial" pitchFamily="34" charset="0"/>
              </a:rPr>
              <a:t>Environmental Protection Agency</a:t>
            </a:r>
          </a:p>
          <a:p>
            <a:pPr marL="179388" lvl="1" indent="-177800" fontAlgn="base">
              <a:lnSpc>
                <a:spcPct val="110000"/>
              </a:lnSpc>
              <a:spcBef>
                <a:spcPts val="1200"/>
              </a:spcBef>
              <a:spcAft>
                <a:spcPct val="0"/>
              </a:spcAft>
              <a:buClr>
                <a:srgbClr val="879BAA"/>
              </a:buClr>
              <a:buFontTx/>
              <a:buChar char="•"/>
            </a:pPr>
            <a:r>
              <a:rPr lang="en-US" sz="1600" kern="0" dirty="0" smtClean="0">
                <a:solidFill>
                  <a:srgbClr val="000000"/>
                </a:solidFill>
                <a:latin typeface="Arial" pitchFamily="34" charset="0"/>
                <a:cs typeface="Arial" pitchFamily="34" charset="0"/>
              </a:rPr>
              <a:t>Occupational Safety </a:t>
            </a:r>
            <a:br>
              <a:rPr lang="en-US" sz="1600" kern="0" dirty="0" smtClean="0">
                <a:solidFill>
                  <a:srgbClr val="000000"/>
                </a:solidFill>
                <a:latin typeface="Arial" pitchFamily="34" charset="0"/>
                <a:cs typeface="Arial" pitchFamily="34" charset="0"/>
              </a:rPr>
            </a:br>
            <a:r>
              <a:rPr lang="en-US" sz="1600" kern="0" dirty="0" smtClean="0">
                <a:solidFill>
                  <a:srgbClr val="000000"/>
                </a:solidFill>
                <a:latin typeface="Arial" pitchFamily="34" charset="0"/>
                <a:cs typeface="Arial" pitchFamily="34" charset="0"/>
              </a:rPr>
              <a:t>and Health Administration </a:t>
            </a:r>
          </a:p>
          <a:p>
            <a:pPr marL="179388" lvl="1" indent="-177800" fontAlgn="base">
              <a:lnSpc>
                <a:spcPct val="110000"/>
              </a:lnSpc>
              <a:spcBef>
                <a:spcPts val="1200"/>
              </a:spcBef>
              <a:spcAft>
                <a:spcPct val="0"/>
              </a:spcAft>
              <a:buClr>
                <a:srgbClr val="879BAA"/>
              </a:buClr>
              <a:buFontTx/>
              <a:buChar char="•"/>
            </a:pPr>
            <a:r>
              <a:rPr lang="en-US" sz="1600" kern="0" dirty="0" smtClean="0">
                <a:solidFill>
                  <a:srgbClr val="000000"/>
                </a:solidFill>
                <a:latin typeface="Arial" pitchFamily="34" charset="0"/>
                <a:cs typeface="Arial" pitchFamily="34" charset="0"/>
              </a:rPr>
              <a:t>Food and Drug Administration</a:t>
            </a:r>
          </a:p>
        </p:txBody>
      </p:sp>
      <p:sp>
        <p:nvSpPr>
          <p:cNvPr id="6" name="Pentagon 5"/>
          <p:cNvSpPr>
            <a:spLocks/>
          </p:cNvSpPr>
          <p:nvPr/>
        </p:nvSpPr>
        <p:spPr bwMode="auto">
          <a:xfrm>
            <a:off x="539750" y="1412874"/>
            <a:ext cx="1603502" cy="4752468"/>
          </a:xfrm>
          <a:prstGeom prst="homePlate">
            <a:avLst>
              <a:gd name="adj" fmla="val 22336"/>
            </a:avLst>
          </a:prstGeom>
          <a:solidFill>
            <a:schemeClr val="accent2"/>
          </a:solidFill>
          <a:ln>
            <a:solidFill>
              <a:schemeClr val="bg2"/>
            </a:solid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lIns="108000" tIns="54000" rIns="108000" bIns="54000" numCol="1" spcCol="72000" rtlCol="0" anchor="ctr">
            <a:noAutofit/>
          </a:bodyPr>
          <a:lstStyle/>
          <a:p>
            <a:pPr algn="ctr" fontAlgn="base">
              <a:lnSpc>
                <a:spcPct val="110000"/>
              </a:lnSpc>
              <a:spcBef>
                <a:spcPct val="0"/>
              </a:spcBef>
              <a:spcAft>
                <a:spcPct val="0"/>
              </a:spcAft>
              <a:buFont typeface="Wingdings" charset="0"/>
              <a:buNone/>
            </a:pPr>
            <a:endParaRPr lang="en-US" b="1" dirty="0" smtClean="0">
              <a:solidFill>
                <a:srgbClr val="000000"/>
              </a:solidFill>
              <a:latin typeface="Arial" pitchFamily="34" charset="0"/>
            </a:endParaRPr>
          </a:p>
        </p:txBody>
      </p:sp>
      <p:sp>
        <p:nvSpPr>
          <p:cNvPr id="9" name="Rectangle 3"/>
          <p:cNvSpPr txBox="1">
            <a:spLocks noChangeArrowheads="1"/>
          </p:cNvSpPr>
          <p:nvPr/>
        </p:nvSpPr>
        <p:spPr>
          <a:xfrm>
            <a:off x="648218" y="3419776"/>
            <a:ext cx="1465062" cy="738664"/>
          </a:xfrm>
          <a:prstGeom prst="rect">
            <a:avLst/>
          </a:prstGeom>
        </p:spPr>
        <p:txBody>
          <a:bodyPr wrap="square" lIns="0" tIns="0" rIns="0" bIns="0">
            <a:spAutoFit/>
          </a:bodyPr>
          <a:lstStyle/>
          <a:p>
            <a:pPr fontAlgn="base">
              <a:spcAft>
                <a:spcPct val="0"/>
              </a:spcAft>
            </a:pPr>
            <a:r>
              <a:rPr lang="en-US" sz="1600" b="1" kern="0" dirty="0" smtClean="0">
                <a:solidFill>
                  <a:srgbClr val="000000"/>
                </a:solidFill>
                <a:latin typeface="Arial" pitchFamily="34" charset="0"/>
                <a:cs typeface="Arial" pitchFamily="34" charset="0"/>
              </a:rPr>
              <a:t>Heavy</a:t>
            </a:r>
          </a:p>
          <a:p>
            <a:pPr fontAlgn="base">
              <a:spcAft>
                <a:spcPct val="0"/>
              </a:spcAft>
            </a:pPr>
            <a:r>
              <a:rPr lang="en-US" sz="1600" b="1" kern="0" dirty="0" smtClean="0">
                <a:solidFill>
                  <a:srgbClr val="000000"/>
                </a:solidFill>
                <a:latin typeface="Arial" pitchFamily="34" charset="0"/>
                <a:cs typeface="Arial" pitchFamily="34" charset="0"/>
              </a:rPr>
              <a:t>regulatory</a:t>
            </a:r>
          </a:p>
          <a:p>
            <a:pPr fontAlgn="base">
              <a:spcAft>
                <a:spcPct val="0"/>
              </a:spcAft>
            </a:pPr>
            <a:r>
              <a:rPr lang="en-US" sz="1600" b="1" kern="0" dirty="0" smtClean="0">
                <a:solidFill>
                  <a:srgbClr val="000000"/>
                </a:solidFill>
                <a:latin typeface="Arial" pitchFamily="34" charset="0"/>
                <a:cs typeface="Arial" pitchFamily="34" charset="0"/>
              </a:rPr>
              <a:t>requirements</a:t>
            </a:r>
          </a:p>
        </p:txBody>
      </p:sp>
    </p:spTree>
    <p:custDataLst>
      <p:tags r:id="rId2"/>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High performance hospital</a:t>
            </a:r>
            <a:endParaRPr lang="en-US" dirty="0"/>
          </a:p>
        </p:txBody>
      </p:sp>
      <p:sp>
        <p:nvSpPr>
          <p:cNvPr id="4" name="Freeform 6" descr="puzz"/>
          <p:cNvSpPr>
            <a:spLocks/>
          </p:cNvSpPr>
          <p:nvPr>
            <p:custDataLst>
              <p:tags r:id="rId2"/>
            </p:custDataLst>
          </p:nvPr>
        </p:nvSpPr>
        <p:spPr bwMode="auto">
          <a:xfrm>
            <a:off x="5358163" y="1484363"/>
            <a:ext cx="2820637" cy="2270495"/>
          </a:xfrm>
          <a:custGeom>
            <a:avLst/>
            <a:gdLst>
              <a:gd name="T0" fmla="*/ 2147483647 w 1815"/>
              <a:gd name="T1" fmla="*/ 0 h 1461"/>
              <a:gd name="T2" fmla="*/ 0 w 1815"/>
              <a:gd name="T3" fmla="*/ 2147483647 h 1461"/>
              <a:gd name="T4" fmla="*/ 2147483647 w 1815"/>
              <a:gd name="T5" fmla="*/ 2147483647 h 1461"/>
              <a:gd name="T6" fmla="*/ 2147483647 w 1815"/>
              <a:gd name="T7" fmla="*/ 2147483647 h 1461"/>
              <a:gd name="T8" fmla="*/ 0 60000 65536"/>
              <a:gd name="T9" fmla="*/ 0 60000 65536"/>
              <a:gd name="T10" fmla="*/ 0 60000 65536"/>
              <a:gd name="T11" fmla="*/ 0 60000 65536"/>
              <a:gd name="T12" fmla="*/ 0 w 1815"/>
              <a:gd name="T13" fmla="*/ 0 h 1461"/>
              <a:gd name="T14" fmla="*/ 1815 w 1815"/>
              <a:gd name="T15" fmla="*/ 1461 h 1461"/>
            </a:gdLst>
            <a:ahLst/>
            <a:cxnLst>
              <a:cxn ang="T8">
                <a:pos x="T0" y="T1"/>
              </a:cxn>
              <a:cxn ang="T9">
                <a:pos x="T2" y="T3"/>
              </a:cxn>
              <a:cxn ang="T10">
                <a:pos x="T4" y="T5"/>
              </a:cxn>
              <a:cxn ang="T11">
                <a:pos x="T6" y="T7"/>
              </a:cxn>
            </a:cxnLst>
            <a:rect l="T12" t="T13" r="T14" b="T15"/>
            <a:pathLst>
              <a:path w="1815" h="1461">
                <a:moveTo>
                  <a:pt x="894" y="0"/>
                </a:moveTo>
                <a:lnTo>
                  <a:pt x="0" y="1020"/>
                </a:lnTo>
                <a:lnTo>
                  <a:pt x="279" y="1458"/>
                </a:lnTo>
                <a:lnTo>
                  <a:pt x="1815" y="1461"/>
                </a:lnTo>
              </a:path>
            </a:pathLst>
          </a:custGeom>
          <a:blipFill dpi="0" rotWithShape="1">
            <a:blip r:embed="rId18" cstate="print">
              <a:alphaModFix amt="55000"/>
            </a:blip>
            <a:srcRect/>
            <a:stretch>
              <a:fillRect/>
            </a:stretch>
          </a:blipFill>
          <a:ln w="6350">
            <a:solidFill>
              <a:schemeClr val="accent1"/>
            </a:solidFill>
            <a:prstDash val="solid"/>
            <a:round/>
            <a:headEnd/>
            <a:tailEnd/>
          </a:ln>
        </p:spPr>
        <p:txBody>
          <a:bodyPr/>
          <a:lstStyle/>
          <a:p>
            <a:pPr fontAlgn="base">
              <a:spcBef>
                <a:spcPct val="50000"/>
              </a:spcBef>
              <a:spcAft>
                <a:spcPct val="0"/>
              </a:spcAft>
            </a:pPr>
            <a:endParaRPr lang="en-US">
              <a:solidFill>
                <a:srgbClr val="000000"/>
              </a:solidFill>
              <a:latin typeface="Arial" pitchFamily="34" charset="0"/>
            </a:endParaRPr>
          </a:p>
        </p:txBody>
      </p:sp>
      <p:sp>
        <p:nvSpPr>
          <p:cNvPr id="6" name="Freeform 7" descr="bulb"/>
          <p:cNvSpPr>
            <a:spLocks/>
          </p:cNvSpPr>
          <p:nvPr>
            <p:custDataLst>
              <p:tags r:id="rId3"/>
            </p:custDataLst>
          </p:nvPr>
        </p:nvSpPr>
        <p:spPr bwMode="auto">
          <a:xfrm>
            <a:off x="2616784" y="4597164"/>
            <a:ext cx="4009500" cy="1566502"/>
          </a:xfrm>
          <a:custGeom>
            <a:avLst/>
            <a:gdLst>
              <a:gd name="T0" fmla="*/ 2147483647 w 2580"/>
              <a:gd name="T1" fmla="*/ 0 h 1008"/>
              <a:gd name="T2" fmla="*/ 2147483647 w 2580"/>
              <a:gd name="T3" fmla="*/ 2147483647 h 1008"/>
              <a:gd name="T4" fmla="*/ 0 w 2580"/>
              <a:gd name="T5" fmla="*/ 2147483647 h 1008"/>
              <a:gd name="T6" fmla="*/ 2147483647 w 2580"/>
              <a:gd name="T7" fmla="*/ 0 h 1008"/>
              <a:gd name="T8" fmla="*/ 0 60000 65536"/>
              <a:gd name="T9" fmla="*/ 0 60000 65536"/>
              <a:gd name="T10" fmla="*/ 0 60000 65536"/>
              <a:gd name="T11" fmla="*/ 0 60000 65536"/>
              <a:gd name="T12" fmla="*/ 0 w 2580"/>
              <a:gd name="T13" fmla="*/ 0 h 1008"/>
              <a:gd name="T14" fmla="*/ 2580 w 2580"/>
              <a:gd name="T15" fmla="*/ 1008 h 1008"/>
            </a:gdLst>
            <a:ahLst/>
            <a:cxnLst>
              <a:cxn ang="T8">
                <a:pos x="T0" y="T1"/>
              </a:cxn>
              <a:cxn ang="T9">
                <a:pos x="T2" y="T3"/>
              </a:cxn>
              <a:cxn ang="T10">
                <a:pos x="T4" y="T5"/>
              </a:cxn>
              <a:cxn ang="T11">
                <a:pos x="T6" y="T7"/>
              </a:cxn>
            </a:cxnLst>
            <a:rect l="T12" t="T13" r="T14" b="T15"/>
            <a:pathLst>
              <a:path w="2580" h="1008">
                <a:moveTo>
                  <a:pt x="1698" y="0"/>
                </a:moveTo>
                <a:lnTo>
                  <a:pt x="2580" y="1004"/>
                </a:lnTo>
                <a:lnTo>
                  <a:pt x="0" y="1008"/>
                </a:lnTo>
                <a:lnTo>
                  <a:pt x="886" y="0"/>
                </a:lnTo>
              </a:path>
            </a:pathLst>
          </a:custGeom>
          <a:blipFill dpi="0" rotWithShape="0">
            <a:blip r:embed="rId19" cstate="print">
              <a:alphaModFix amt="55000"/>
            </a:blip>
            <a:srcRect/>
            <a:stretch>
              <a:fillRect/>
            </a:stretch>
          </a:blipFill>
          <a:ln w="6350">
            <a:solidFill>
              <a:schemeClr val="accent1"/>
            </a:solidFill>
            <a:prstDash val="solid"/>
            <a:round/>
            <a:headEnd/>
            <a:tailEnd/>
          </a:ln>
        </p:spPr>
        <p:txBody>
          <a:bodyPr/>
          <a:lstStyle/>
          <a:p>
            <a:pPr fontAlgn="base">
              <a:spcBef>
                <a:spcPct val="50000"/>
              </a:spcBef>
              <a:spcAft>
                <a:spcPct val="0"/>
              </a:spcAft>
            </a:pPr>
            <a:endParaRPr lang="en-US">
              <a:solidFill>
                <a:srgbClr val="000000"/>
              </a:solidFill>
              <a:latin typeface="Arial" pitchFamily="34" charset="0"/>
            </a:endParaRPr>
          </a:p>
        </p:txBody>
      </p:sp>
      <p:sp>
        <p:nvSpPr>
          <p:cNvPr id="7" name="Freeform 8" descr="xray"/>
          <p:cNvSpPr>
            <a:spLocks/>
          </p:cNvSpPr>
          <p:nvPr>
            <p:custDataLst>
              <p:tags r:id="rId4"/>
            </p:custDataLst>
          </p:nvPr>
        </p:nvSpPr>
        <p:spPr bwMode="auto">
          <a:xfrm>
            <a:off x="5351947" y="3851211"/>
            <a:ext cx="2819082" cy="2253401"/>
          </a:xfrm>
          <a:custGeom>
            <a:avLst/>
            <a:gdLst>
              <a:gd name="T0" fmla="*/ 0 w 1814"/>
              <a:gd name="T1" fmla="*/ 2147483647 h 1450"/>
              <a:gd name="T2" fmla="*/ 2147483647 w 1814"/>
              <a:gd name="T3" fmla="*/ 2147483647 h 1450"/>
              <a:gd name="T4" fmla="*/ 2147483647 w 1814"/>
              <a:gd name="T5" fmla="*/ 0 h 1450"/>
              <a:gd name="T6" fmla="*/ 2147483647 w 1814"/>
              <a:gd name="T7" fmla="*/ 2147483647 h 1450"/>
              <a:gd name="T8" fmla="*/ 0 60000 65536"/>
              <a:gd name="T9" fmla="*/ 0 60000 65536"/>
              <a:gd name="T10" fmla="*/ 0 60000 65536"/>
              <a:gd name="T11" fmla="*/ 0 60000 65536"/>
              <a:gd name="T12" fmla="*/ 0 w 1814"/>
              <a:gd name="T13" fmla="*/ 0 h 1450"/>
              <a:gd name="T14" fmla="*/ 1814 w 1814"/>
              <a:gd name="T15" fmla="*/ 1450 h 1450"/>
            </a:gdLst>
            <a:ahLst/>
            <a:cxnLst>
              <a:cxn ang="T8">
                <a:pos x="T0" y="T1"/>
              </a:cxn>
              <a:cxn ang="T9">
                <a:pos x="T2" y="T3"/>
              </a:cxn>
              <a:cxn ang="T10">
                <a:pos x="T4" y="T5"/>
              </a:cxn>
              <a:cxn ang="T11">
                <a:pos x="T6" y="T7"/>
              </a:cxn>
            </a:cxnLst>
            <a:rect l="T12" t="T13" r="T14" b="T15"/>
            <a:pathLst>
              <a:path w="1814" h="1450">
                <a:moveTo>
                  <a:pt x="0" y="452"/>
                </a:moveTo>
                <a:lnTo>
                  <a:pt x="286" y="2"/>
                </a:lnTo>
                <a:lnTo>
                  <a:pt x="1814" y="0"/>
                </a:lnTo>
                <a:lnTo>
                  <a:pt x="892" y="1450"/>
                </a:lnTo>
              </a:path>
            </a:pathLst>
          </a:custGeom>
          <a:blipFill dpi="0" rotWithShape="1">
            <a:blip r:embed="rId20" cstate="print">
              <a:alphaModFix amt="55000"/>
            </a:blip>
            <a:srcRect/>
            <a:stretch>
              <a:fillRect/>
            </a:stretch>
          </a:blipFill>
          <a:ln w="6350">
            <a:solidFill>
              <a:schemeClr val="accent1"/>
            </a:solidFill>
            <a:prstDash val="solid"/>
            <a:round/>
            <a:headEnd/>
            <a:tailEnd/>
          </a:ln>
        </p:spPr>
        <p:txBody>
          <a:bodyPr/>
          <a:lstStyle/>
          <a:p>
            <a:pPr fontAlgn="base">
              <a:spcBef>
                <a:spcPct val="50000"/>
              </a:spcBef>
              <a:spcAft>
                <a:spcPct val="0"/>
              </a:spcAft>
            </a:pPr>
            <a:endParaRPr lang="en-US">
              <a:solidFill>
                <a:srgbClr val="000000"/>
              </a:solidFill>
              <a:latin typeface="Arial" pitchFamily="34" charset="0"/>
            </a:endParaRPr>
          </a:p>
        </p:txBody>
      </p:sp>
      <p:sp>
        <p:nvSpPr>
          <p:cNvPr id="8" name="Freeform 9" descr="calc"/>
          <p:cNvSpPr>
            <a:spLocks/>
          </p:cNvSpPr>
          <p:nvPr>
            <p:custDataLst>
              <p:tags r:id="rId5"/>
            </p:custDataLst>
          </p:nvPr>
        </p:nvSpPr>
        <p:spPr bwMode="auto">
          <a:xfrm>
            <a:off x="2643204" y="1412876"/>
            <a:ext cx="4014161" cy="1594475"/>
          </a:xfrm>
          <a:custGeom>
            <a:avLst/>
            <a:gdLst>
              <a:gd name="T0" fmla="*/ 0 w 2583"/>
              <a:gd name="T1" fmla="*/ 0 h 1026"/>
              <a:gd name="T2" fmla="*/ 2147483647 w 2583"/>
              <a:gd name="T3" fmla="*/ 2147483647 h 1026"/>
              <a:gd name="T4" fmla="*/ 2147483647 w 2583"/>
              <a:gd name="T5" fmla="*/ 2147483647 h 1026"/>
              <a:gd name="T6" fmla="*/ 2147483647 w 2583"/>
              <a:gd name="T7" fmla="*/ 0 h 1026"/>
              <a:gd name="T8" fmla="*/ 0 60000 65536"/>
              <a:gd name="T9" fmla="*/ 0 60000 65536"/>
              <a:gd name="T10" fmla="*/ 0 60000 65536"/>
              <a:gd name="T11" fmla="*/ 0 60000 65536"/>
              <a:gd name="T12" fmla="*/ 0 w 2583"/>
              <a:gd name="T13" fmla="*/ 0 h 1026"/>
              <a:gd name="T14" fmla="*/ 2583 w 2583"/>
              <a:gd name="T15" fmla="*/ 1026 h 1026"/>
            </a:gdLst>
            <a:ahLst/>
            <a:cxnLst>
              <a:cxn ang="T8">
                <a:pos x="T0" y="T1"/>
              </a:cxn>
              <a:cxn ang="T9">
                <a:pos x="T2" y="T3"/>
              </a:cxn>
              <a:cxn ang="T10">
                <a:pos x="T4" y="T5"/>
              </a:cxn>
              <a:cxn ang="T11">
                <a:pos x="T6" y="T7"/>
              </a:cxn>
            </a:cxnLst>
            <a:rect l="T12" t="T13" r="T14" b="T15"/>
            <a:pathLst>
              <a:path w="2583" h="1026">
                <a:moveTo>
                  <a:pt x="0" y="0"/>
                </a:moveTo>
                <a:lnTo>
                  <a:pt x="897" y="1026"/>
                </a:lnTo>
                <a:lnTo>
                  <a:pt x="1689" y="1023"/>
                </a:lnTo>
                <a:lnTo>
                  <a:pt x="2583" y="0"/>
                </a:lnTo>
              </a:path>
            </a:pathLst>
          </a:custGeom>
          <a:blipFill dpi="0" rotWithShape="1">
            <a:blip r:embed="rId21" cstate="print">
              <a:alphaModFix amt="55000"/>
            </a:blip>
            <a:srcRect/>
            <a:stretch>
              <a:fillRect/>
            </a:stretch>
          </a:blipFill>
          <a:ln w="6350">
            <a:solidFill>
              <a:schemeClr val="accent1"/>
            </a:solidFill>
            <a:prstDash val="solid"/>
            <a:round/>
            <a:headEnd/>
            <a:tailEnd/>
          </a:ln>
        </p:spPr>
        <p:txBody>
          <a:bodyPr/>
          <a:lstStyle/>
          <a:p>
            <a:pPr fontAlgn="base">
              <a:spcBef>
                <a:spcPct val="50000"/>
              </a:spcBef>
              <a:spcAft>
                <a:spcPct val="0"/>
              </a:spcAft>
            </a:pPr>
            <a:endParaRPr lang="en-US">
              <a:solidFill>
                <a:srgbClr val="000000"/>
              </a:solidFill>
              <a:latin typeface="Arial" pitchFamily="34" charset="0"/>
            </a:endParaRPr>
          </a:p>
        </p:txBody>
      </p:sp>
      <p:sp>
        <p:nvSpPr>
          <p:cNvPr id="9" name="Freeform 10" descr="improve2"/>
          <p:cNvSpPr>
            <a:spLocks/>
          </p:cNvSpPr>
          <p:nvPr>
            <p:custDataLst>
              <p:tags r:id="rId6"/>
            </p:custDataLst>
          </p:nvPr>
        </p:nvSpPr>
        <p:spPr bwMode="auto">
          <a:xfrm>
            <a:off x="1101567" y="1461052"/>
            <a:ext cx="2831515" cy="2295361"/>
          </a:xfrm>
          <a:custGeom>
            <a:avLst/>
            <a:gdLst>
              <a:gd name="T0" fmla="*/ 0 w 1822"/>
              <a:gd name="T1" fmla="*/ 2147483647 h 1477"/>
              <a:gd name="T2" fmla="*/ 2147483647 w 1822"/>
              <a:gd name="T3" fmla="*/ 0 h 1477"/>
              <a:gd name="T4" fmla="*/ 2147483647 w 1822"/>
              <a:gd name="T5" fmla="*/ 2147483647 h 1477"/>
              <a:gd name="T6" fmla="*/ 2147483647 w 1822"/>
              <a:gd name="T7" fmla="*/ 2147483647 h 1477"/>
              <a:gd name="T8" fmla="*/ 2147483647 w 1822"/>
              <a:gd name="T9" fmla="*/ 2147483647 h 1477"/>
              <a:gd name="T10" fmla="*/ 0 60000 65536"/>
              <a:gd name="T11" fmla="*/ 0 60000 65536"/>
              <a:gd name="T12" fmla="*/ 0 60000 65536"/>
              <a:gd name="T13" fmla="*/ 0 60000 65536"/>
              <a:gd name="T14" fmla="*/ 0 60000 65536"/>
              <a:gd name="T15" fmla="*/ 0 w 1822"/>
              <a:gd name="T16" fmla="*/ 0 h 1477"/>
              <a:gd name="T17" fmla="*/ 1822 w 1822"/>
              <a:gd name="T18" fmla="*/ 1477 h 1477"/>
            </a:gdLst>
            <a:ahLst/>
            <a:cxnLst>
              <a:cxn ang="T10">
                <a:pos x="T0" y="T1"/>
              </a:cxn>
              <a:cxn ang="T11">
                <a:pos x="T2" y="T3"/>
              </a:cxn>
              <a:cxn ang="T12">
                <a:pos x="T4" y="T5"/>
              </a:cxn>
              <a:cxn ang="T13">
                <a:pos x="T6" y="T7"/>
              </a:cxn>
              <a:cxn ang="T14">
                <a:pos x="T8" y="T9"/>
              </a:cxn>
            </a:cxnLst>
            <a:rect l="T15" t="T16" r="T17" b="T18"/>
            <a:pathLst>
              <a:path w="1822" h="1477">
                <a:moveTo>
                  <a:pt x="0" y="1472"/>
                </a:moveTo>
                <a:lnTo>
                  <a:pt x="927" y="0"/>
                </a:lnTo>
                <a:lnTo>
                  <a:pt x="1443" y="565"/>
                </a:lnTo>
                <a:lnTo>
                  <a:pt x="1822" y="1026"/>
                </a:lnTo>
                <a:lnTo>
                  <a:pt x="1534" y="1477"/>
                </a:lnTo>
              </a:path>
            </a:pathLst>
          </a:custGeom>
          <a:blipFill dpi="0" rotWithShape="1">
            <a:blip r:embed="rId22" cstate="print">
              <a:alphaModFix amt="55000"/>
            </a:blip>
            <a:srcRect/>
            <a:stretch>
              <a:fillRect/>
            </a:stretch>
          </a:blipFill>
          <a:ln w="6350">
            <a:solidFill>
              <a:schemeClr val="accent1"/>
            </a:solidFill>
            <a:prstDash val="solid"/>
            <a:round/>
            <a:headEnd/>
            <a:tailEnd/>
          </a:ln>
        </p:spPr>
        <p:txBody>
          <a:bodyPr/>
          <a:lstStyle/>
          <a:p>
            <a:pPr fontAlgn="base">
              <a:spcBef>
                <a:spcPct val="50000"/>
              </a:spcBef>
              <a:spcAft>
                <a:spcPct val="0"/>
              </a:spcAft>
            </a:pPr>
            <a:endParaRPr lang="en-US">
              <a:solidFill>
                <a:srgbClr val="000000"/>
              </a:solidFill>
              <a:latin typeface="Arial" pitchFamily="34" charset="0"/>
            </a:endParaRPr>
          </a:p>
        </p:txBody>
      </p:sp>
      <p:sp>
        <p:nvSpPr>
          <p:cNvPr id="10" name="Text Box 11"/>
          <p:cNvSpPr txBox="1">
            <a:spLocks noChangeArrowheads="1"/>
          </p:cNvSpPr>
          <p:nvPr>
            <p:custDataLst>
              <p:tags r:id="rId7"/>
            </p:custDataLst>
          </p:nvPr>
        </p:nvSpPr>
        <p:spPr bwMode="auto">
          <a:xfrm>
            <a:off x="5710937" y="2900120"/>
            <a:ext cx="1858667" cy="298381"/>
          </a:xfrm>
          <a:prstGeom prst="rect">
            <a:avLst/>
          </a:prstGeom>
          <a:noFill/>
          <a:ln w="6350" algn="ctr">
            <a:noFill/>
            <a:miter lim="800000"/>
            <a:headEnd/>
            <a:tailEnd/>
          </a:ln>
          <a:effectLst/>
        </p:spPr>
        <p:txBody>
          <a:bodyPr lIns="0" tIns="0" rIns="0" bIns="0" anchor="ctr">
            <a:spAutoFit/>
          </a:bodyPr>
          <a:lstStyle/>
          <a:p>
            <a:pPr marL="265113" indent="-265113" algn="ctr" eaLnBrk="0" fontAlgn="base" hangingPunct="0">
              <a:spcAft>
                <a:spcPct val="0"/>
              </a:spcAft>
              <a:defRPr/>
            </a:pPr>
            <a:r>
              <a:rPr lang="en-US" sz="2000" b="1" dirty="0">
                <a:solidFill>
                  <a:srgbClr val="000000"/>
                </a:solidFill>
                <a:latin typeface="Arial" pitchFamily="34" charset="0"/>
              </a:rPr>
              <a:t>Compliance</a:t>
            </a:r>
            <a:endParaRPr kumimoji="1" lang="en-US" sz="2000" b="1" dirty="0">
              <a:solidFill>
                <a:srgbClr val="000000"/>
              </a:solidFill>
              <a:latin typeface="Arial" pitchFamily="34" charset="0"/>
            </a:endParaRPr>
          </a:p>
        </p:txBody>
      </p:sp>
      <p:sp>
        <p:nvSpPr>
          <p:cNvPr id="11" name="Text Box 12"/>
          <p:cNvSpPr txBox="1">
            <a:spLocks noChangeArrowheads="1"/>
          </p:cNvSpPr>
          <p:nvPr>
            <p:custDataLst>
              <p:tags r:id="rId8"/>
            </p:custDataLst>
          </p:nvPr>
        </p:nvSpPr>
        <p:spPr bwMode="auto">
          <a:xfrm>
            <a:off x="5687626" y="4090925"/>
            <a:ext cx="1858667" cy="602590"/>
          </a:xfrm>
          <a:prstGeom prst="rect">
            <a:avLst/>
          </a:prstGeom>
          <a:noFill/>
          <a:ln w="6350" algn="ctr">
            <a:noFill/>
            <a:miter lim="800000"/>
            <a:headEnd/>
            <a:tailEnd/>
          </a:ln>
          <a:effectLst/>
        </p:spPr>
        <p:txBody>
          <a:bodyPr lIns="0" tIns="0" rIns="0" bIns="0" anchor="ctr">
            <a:spAutoFit/>
          </a:bodyPr>
          <a:lstStyle/>
          <a:p>
            <a:pPr algn="ctr" eaLnBrk="0" fontAlgn="base" hangingPunct="0">
              <a:spcAft>
                <a:spcPct val="0"/>
              </a:spcAft>
              <a:defRPr/>
            </a:pPr>
            <a:r>
              <a:rPr lang="en-US" sz="2000" b="1" dirty="0" smtClean="0">
                <a:solidFill>
                  <a:srgbClr val="000000"/>
                </a:solidFill>
                <a:latin typeface="Arial" pitchFamily="34" charset="0"/>
              </a:rPr>
              <a:t>Technology and Integration</a:t>
            </a:r>
            <a:endParaRPr lang="en-US" sz="2000" b="1" dirty="0">
              <a:solidFill>
                <a:srgbClr val="000000"/>
              </a:solidFill>
              <a:latin typeface="Arial" pitchFamily="34" charset="0"/>
            </a:endParaRPr>
          </a:p>
        </p:txBody>
      </p:sp>
      <p:sp>
        <p:nvSpPr>
          <p:cNvPr id="12" name="Text Box 13"/>
          <p:cNvSpPr txBox="1">
            <a:spLocks noChangeArrowheads="1"/>
          </p:cNvSpPr>
          <p:nvPr>
            <p:custDataLst>
              <p:tags r:id="rId9"/>
            </p:custDataLst>
          </p:nvPr>
        </p:nvSpPr>
        <p:spPr bwMode="auto">
          <a:xfrm>
            <a:off x="1701438" y="2887687"/>
            <a:ext cx="1858667" cy="298381"/>
          </a:xfrm>
          <a:prstGeom prst="rect">
            <a:avLst/>
          </a:prstGeom>
          <a:noFill/>
          <a:ln w="6350" algn="ctr">
            <a:noFill/>
            <a:miter lim="800000"/>
            <a:headEnd/>
            <a:tailEnd/>
          </a:ln>
          <a:effectLst/>
        </p:spPr>
        <p:txBody>
          <a:bodyPr lIns="0" tIns="0" rIns="0" bIns="0" anchor="ctr">
            <a:spAutoFit/>
          </a:bodyPr>
          <a:lstStyle/>
          <a:p>
            <a:pPr algn="ctr" eaLnBrk="0" fontAlgn="base" hangingPunct="0">
              <a:spcAft>
                <a:spcPct val="0"/>
              </a:spcAft>
              <a:buFont typeface="Webdings" pitchFamily="18" charset="2"/>
              <a:buNone/>
              <a:defRPr/>
            </a:pPr>
            <a:r>
              <a:rPr kumimoji="1" lang="en-US" sz="2000" b="1" dirty="0">
                <a:solidFill>
                  <a:srgbClr val="000000"/>
                </a:solidFill>
                <a:latin typeface="Arial" pitchFamily="34" charset="0"/>
              </a:rPr>
              <a:t>Services</a:t>
            </a:r>
          </a:p>
        </p:txBody>
      </p:sp>
      <p:sp>
        <p:nvSpPr>
          <p:cNvPr id="13" name="Text Box 14"/>
          <p:cNvSpPr txBox="1">
            <a:spLocks noChangeArrowheads="1"/>
          </p:cNvSpPr>
          <p:nvPr>
            <p:custDataLst>
              <p:tags r:id="rId10"/>
            </p:custDataLst>
          </p:nvPr>
        </p:nvSpPr>
        <p:spPr bwMode="auto">
          <a:xfrm>
            <a:off x="3692201" y="5402172"/>
            <a:ext cx="1858667" cy="298381"/>
          </a:xfrm>
          <a:prstGeom prst="rect">
            <a:avLst/>
          </a:prstGeom>
          <a:noFill/>
          <a:ln w="6350" algn="ctr">
            <a:noFill/>
            <a:miter lim="800000"/>
            <a:headEnd/>
            <a:tailEnd/>
          </a:ln>
          <a:effectLst/>
        </p:spPr>
        <p:txBody>
          <a:bodyPr lIns="0" tIns="0" rIns="0" bIns="0" anchor="ctr">
            <a:spAutoFit/>
          </a:bodyPr>
          <a:lstStyle/>
          <a:p>
            <a:pPr marL="265113" indent="-265113" algn="ctr" eaLnBrk="0" fontAlgn="base" hangingPunct="0">
              <a:spcAft>
                <a:spcPct val="0"/>
              </a:spcAft>
              <a:defRPr/>
            </a:pPr>
            <a:r>
              <a:rPr lang="en-US" sz="2000" b="1" dirty="0">
                <a:solidFill>
                  <a:srgbClr val="000000"/>
                </a:solidFill>
                <a:latin typeface="Arial" pitchFamily="34" charset="0"/>
              </a:rPr>
              <a:t>Green</a:t>
            </a:r>
            <a:endParaRPr kumimoji="1" lang="en-US" sz="2000" b="1" dirty="0">
              <a:solidFill>
                <a:srgbClr val="000000"/>
              </a:solidFill>
              <a:latin typeface="Arial" pitchFamily="34" charset="0"/>
            </a:endParaRPr>
          </a:p>
        </p:txBody>
      </p:sp>
      <p:sp>
        <p:nvSpPr>
          <p:cNvPr id="14" name="Text Box 15"/>
          <p:cNvSpPr txBox="1">
            <a:spLocks noChangeArrowheads="1"/>
          </p:cNvSpPr>
          <p:nvPr>
            <p:custDataLst>
              <p:tags r:id="rId11"/>
            </p:custDataLst>
          </p:nvPr>
        </p:nvSpPr>
        <p:spPr bwMode="auto">
          <a:xfrm>
            <a:off x="3721728" y="1917948"/>
            <a:ext cx="1858667" cy="596763"/>
          </a:xfrm>
          <a:prstGeom prst="rect">
            <a:avLst/>
          </a:prstGeom>
          <a:noFill/>
          <a:ln w="6350">
            <a:noFill/>
            <a:miter lim="800000"/>
            <a:headEnd/>
            <a:tailEnd/>
          </a:ln>
          <a:effectLst/>
        </p:spPr>
        <p:txBody>
          <a:bodyPr lIns="0" tIns="0" rIns="0" bIns="0" anchor="ctr">
            <a:spAutoFit/>
          </a:bodyPr>
          <a:lstStyle/>
          <a:p>
            <a:pPr algn="ctr" eaLnBrk="0" fontAlgn="base" hangingPunct="0">
              <a:spcAft>
                <a:spcPct val="0"/>
              </a:spcAft>
              <a:buFont typeface="Webdings" pitchFamily="18" charset="2"/>
              <a:buNone/>
              <a:defRPr/>
            </a:pPr>
            <a:r>
              <a:rPr kumimoji="1" lang="en-US" sz="2000" b="1" dirty="0">
                <a:solidFill>
                  <a:srgbClr val="000000"/>
                </a:solidFill>
                <a:latin typeface="Arial" pitchFamily="34" charset="0"/>
              </a:rPr>
              <a:t>Healthcare Expertise</a:t>
            </a:r>
          </a:p>
        </p:txBody>
      </p:sp>
      <p:sp>
        <p:nvSpPr>
          <p:cNvPr id="15" name="Freeform 16" descr="plug2"/>
          <p:cNvSpPr>
            <a:spLocks/>
          </p:cNvSpPr>
          <p:nvPr>
            <p:custDataLst>
              <p:tags r:id="rId12"/>
            </p:custDataLst>
          </p:nvPr>
        </p:nvSpPr>
        <p:spPr bwMode="auto">
          <a:xfrm>
            <a:off x="1101567" y="3806143"/>
            <a:ext cx="2842393" cy="2256509"/>
          </a:xfrm>
          <a:custGeom>
            <a:avLst/>
            <a:gdLst>
              <a:gd name="T0" fmla="*/ 2147483647 w 1802"/>
              <a:gd name="T1" fmla="*/ 2147483647 h 1452"/>
              <a:gd name="T2" fmla="*/ 2147483647 w 1802"/>
              <a:gd name="T3" fmla="*/ 0 h 1452"/>
              <a:gd name="T4" fmla="*/ 0 w 1802"/>
              <a:gd name="T5" fmla="*/ 0 h 1452"/>
              <a:gd name="T6" fmla="*/ 2147483647 w 1802"/>
              <a:gd name="T7" fmla="*/ 2147483647 h 1452"/>
              <a:gd name="T8" fmla="*/ 0 60000 65536"/>
              <a:gd name="T9" fmla="*/ 0 60000 65536"/>
              <a:gd name="T10" fmla="*/ 0 60000 65536"/>
              <a:gd name="T11" fmla="*/ 0 60000 65536"/>
              <a:gd name="T12" fmla="*/ 0 w 1802"/>
              <a:gd name="T13" fmla="*/ 0 h 1452"/>
              <a:gd name="T14" fmla="*/ 1802 w 1802"/>
              <a:gd name="T15" fmla="*/ 1452 h 1452"/>
            </a:gdLst>
            <a:ahLst/>
            <a:cxnLst>
              <a:cxn ang="T8">
                <a:pos x="T0" y="T1"/>
              </a:cxn>
              <a:cxn ang="T9">
                <a:pos x="T2" y="T3"/>
              </a:cxn>
              <a:cxn ang="T10">
                <a:pos x="T4" y="T5"/>
              </a:cxn>
              <a:cxn ang="T11">
                <a:pos x="T6" y="T7"/>
              </a:cxn>
            </a:cxnLst>
            <a:rect l="T12" t="T13" r="T14" b="T15"/>
            <a:pathLst>
              <a:path w="1802" h="1452">
                <a:moveTo>
                  <a:pt x="1802" y="440"/>
                </a:moveTo>
                <a:lnTo>
                  <a:pt x="1523" y="0"/>
                </a:lnTo>
                <a:lnTo>
                  <a:pt x="0" y="0"/>
                </a:lnTo>
                <a:lnTo>
                  <a:pt x="909" y="1452"/>
                </a:lnTo>
              </a:path>
            </a:pathLst>
          </a:custGeom>
          <a:blipFill dpi="0" rotWithShape="1">
            <a:blip r:embed="rId23" cstate="print">
              <a:alphaModFix amt="55000"/>
            </a:blip>
            <a:srcRect/>
            <a:stretch>
              <a:fillRect/>
            </a:stretch>
          </a:blipFill>
          <a:ln w="6350">
            <a:solidFill>
              <a:schemeClr val="accent1"/>
            </a:solidFill>
            <a:prstDash val="solid"/>
            <a:round/>
            <a:headEnd/>
            <a:tailEnd/>
          </a:ln>
        </p:spPr>
        <p:txBody>
          <a:bodyPr/>
          <a:lstStyle/>
          <a:p>
            <a:pPr fontAlgn="base">
              <a:spcBef>
                <a:spcPct val="50000"/>
              </a:spcBef>
              <a:spcAft>
                <a:spcPct val="0"/>
              </a:spcAft>
            </a:pPr>
            <a:endParaRPr lang="en-US">
              <a:solidFill>
                <a:srgbClr val="000000"/>
              </a:solidFill>
              <a:latin typeface="Arial" pitchFamily="34" charset="0"/>
            </a:endParaRPr>
          </a:p>
        </p:txBody>
      </p:sp>
      <p:sp>
        <p:nvSpPr>
          <p:cNvPr id="16" name="Text Box 17"/>
          <p:cNvSpPr txBox="1">
            <a:spLocks noChangeArrowheads="1"/>
          </p:cNvSpPr>
          <p:nvPr>
            <p:custDataLst>
              <p:tags r:id="rId13"/>
            </p:custDataLst>
          </p:nvPr>
        </p:nvSpPr>
        <p:spPr bwMode="auto">
          <a:xfrm>
            <a:off x="1699883" y="4521015"/>
            <a:ext cx="1858667" cy="298381"/>
          </a:xfrm>
          <a:prstGeom prst="rect">
            <a:avLst/>
          </a:prstGeom>
          <a:noFill/>
          <a:ln w="6350" algn="ctr">
            <a:noFill/>
            <a:miter lim="800000"/>
            <a:headEnd/>
            <a:tailEnd/>
          </a:ln>
          <a:effectLst/>
        </p:spPr>
        <p:txBody>
          <a:bodyPr lIns="0" tIns="0" rIns="0" bIns="0" anchor="ctr">
            <a:spAutoFit/>
          </a:bodyPr>
          <a:lstStyle/>
          <a:p>
            <a:pPr marL="265113" indent="-265113" algn="ctr" eaLnBrk="0" fontAlgn="base" hangingPunct="0">
              <a:spcAft>
                <a:spcPct val="0"/>
              </a:spcAft>
              <a:defRPr/>
            </a:pPr>
            <a:r>
              <a:rPr lang="en-US" sz="2000" b="1" dirty="0">
                <a:solidFill>
                  <a:srgbClr val="000000"/>
                </a:solidFill>
                <a:latin typeface="Arial" pitchFamily="34" charset="0"/>
              </a:rPr>
              <a:t>Energy</a:t>
            </a:r>
            <a:endParaRPr kumimoji="1" lang="en-US" sz="2000" b="1" dirty="0">
              <a:solidFill>
                <a:srgbClr val="000000"/>
              </a:solidFill>
              <a:latin typeface="Arial" pitchFamily="34" charset="0"/>
            </a:endParaRPr>
          </a:p>
        </p:txBody>
      </p:sp>
      <p:sp>
        <p:nvSpPr>
          <p:cNvPr id="18" name="AutoShape 19"/>
          <p:cNvSpPr>
            <a:spLocks noChangeArrowheads="1"/>
          </p:cNvSpPr>
          <p:nvPr>
            <p:custDataLst>
              <p:tags r:id="rId14"/>
            </p:custDataLst>
          </p:nvPr>
        </p:nvSpPr>
        <p:spPr bwMode="auto">
          <a:xfrm>
            <a:off x="3519699" y="3063298"/>
            <a:ext cx="2228536" cy="1485690"/>
          </a:xfrm>
          <a:prstGeom prst="hexagon">
            <a:avLst>
              <a:gd name="adj" fmla="val 31694"/>
              <a:gd name="vf" fmla="val 115470"/>
            </a:avLst>
          </a:prstGeom>
          <a:solidFill>
            <a:schemeClr val="accent3"/>
          </a:solidFill>
          <a:ln w="101600">
            <a:solidFill>
              <a:schemeClr val="accent1"/>
            </a:solidFill>
            <a:miter lim="800000"/>
            <a:headEnd/>
            <a:tailEnd/>
          </a:ln>
        </p:spPr>
        <p:txBody>
          <a:bodyPr wrap="none" anchor="ctr"/>
          <a:lstStyle/>
          <a:p>
            <a:pPr fontAlgn="base">
              <a:spcBef>
                <a:spcPct val="50000"/>
              </a:spcBef>
              <a:spcAft>
                <a:spcPct val="0"/>
              </a:spcAft>
            </a:pPr>
            <a:endParaRPr lang="en-US">
              <a:solidFill>
                <a:srgbClr val="000000"/>
              </a:solidFill>
              <a:latin typeface="Arial" pitchFamily="34" charset="0"/>
            </a:endParaRPr>
          </a:p>
        </p:txBody>
      </p:sp>
      <p:sp>
        <p:nvSpPr>
          <p:cNvPr id="19" name="Text Box 20"/>
          <p:cNvSpPr txBox="1">
            <a:spLocks noChangeArrowheads="1"/>
          </p:cNvSpPr>
          <p:nvPr>
            <p:custDataLst>
              <p:tags r:id="rId15"/>
            </p:custDataLst>
          </p:nvPr>
        </p:nvSpPr>
        <p:spPr bwMode="auto">
          <a:xfrm>
            <a:off x="3704633" y="3358571"/>
            <a:ext cx="1858667" cy="895144"/>
          </a:xfrm>
          <a:prstGeom prst="rect">
            <a:avLst/>
          </a:prstGeom>
          <a:noFill/>
          <a:ln w="6350">
            <a:noFill/>
            <a:miter lim="800000"/>
            <a:headEnd/>
            <a:tailEnd/>
          </a:ln>
        </p:spPr>
        <p:txBody>
          <a:bodyPr lIns="0" tIns="0" rIns="0" bIns="0" anchor="ctr">
            <a:spAutoFit/>
          </a:bodyPr>
          <a:lstStyle/>
          <a:p>
            <a:pPr algn="ctr" eaLnBrk="0" fontAlgn="base" hangingPunct="0">
              <a:spcBef>
                <a:spcPct val="50000"/>
              </a:spcBef>
              <a:spcAft>
                <a:spcPct val="0"/>
              </a:spcAft>
            </a:pPr>
            <a:r>
              <a:rPr kumimoji="1" lang="en-US" sz="2000" b="1" dirty="0">
                <a:solidFill>
                  <a:srgbClr val="FFFFFF"/>
                </a:solidFill>
                <a:latin typeface="Arial" pitchFamily="34" charset="0"/>
              </a:rPr>
              <a:t>High</a:t>
            </a:r>
            <a:br>
              <a:rPr kumimoji="1" lang="en-US" sz="2000" b="1" dirty="0">
                <a:solidFill>
                  <a:srgbClr val="FFFFFF"/>
                </a:solidFill>
                <a:latin typeface="Arial" pitchFamily="34" charset="0"/>
              </a:rPr>
            </a:br>
            <a:r>
              <a:rPr kumimoji="1" lang="en-US" sz="2000" b="1" dirty="0">
                <a:solidFill>
                  <a:srgbClr val="FFFFFF"/>
                </a:solidFill>
                <a:latin typeface="Arial" pitchFamily="34" charset="0"/>
              </a:rPr>
              <a:t>Performance</a:t>
            </a:r>
            <a:br>
              <a:rPr kumimoji="1" lang="en-US" sz="2000" b="1" dirty="0">
                <a:solidFill>
                  <a:srgbClr val="FFFFFF"/>
                </a:solidFill>
                <a:latin typeface="Arial" pitchFamily="34" charset="0"/>
              </a:rPr>
            </a:br>
            <a:r>
              <a:rPr kumimoji="1" lang="en-US" sz="2000" b="1" dirty="0">
                <a:solidFill>
                  <a:srgbClr val="FFFFFF"/>
                </a:solidFill>
                <a:latin typeface="Arial" pitchFamily="34" charset="0"/>
              </a:rPr>
              <a:t>Hospital</a:t>
            </a:r>
          </a:p>
        </p:txBody>
      </p:sp>
      <p:sp>
        <p:nvSpPr>
          <p:cNvPr id="20" name="AutoShape 21"/>
          <p:cNvSpPr>
            <a:spLocks noChangeArrowheads="1"/>
          </p:cNvSpPr>
          <p:nvPr>
            <p:custDataLst>
              <p:tags r:id="rId16"/>
            </p:custDataLst>
          </p:nvPr>
        </p:nvSpPr>
        <p:spPr bwMode="auto">
          <a:xfrm>
            <a:off x="3521253" y="3063298"/>
            <a:ext cx="2228536" cy="1485690"/>
          </a:xfrm>
          <a:prstGeom prst="hexagon">
            <a:avLst>
              <a:gd name="adj" fmla="val 31694"/>
              <a:gd name="vf" fmla="val 115470"/>
            </a:avLst>
          </a:prstGeom>
          <a:noFill/>
          <a:ln w="101600">
            <a:solidFill>
              <a:schemeClr val="bg1"/>
            </a:solidFill>
            <a:miter lim="800000"/>
            <a:headEnd/>
            <a:tailEnd/>
          </a:ln>
        </p:spPr>
        <p:txBody>
          <a:bodyPr wrap="none" anchor="ctr"/>
          <a:lstStyle/>
          <a:p>
            <a:pPr fontAlgn="base">
              <a:spcBef>
                <a:spcPct val="50000"/>
              </a:spcBef>
              <a:spcAft>
                <a:spcPct val="0"/>
              </a:spcAft>
            </a:pPr>
            <a:endParaRPr lang="en-US">
              <a:solidFill>
                <a:srgbClr val="000000"/>
              </a:solidFill>
              <a:latin typeface="Arial" pitchFamily="34" charset="0"/>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hidden="1"/>
          <p:cNvGraphicFramePr>
            <a:graphicFrameLocks noChangeAspect="1"/>
          </p:cNvGraphicFramePr>
          <p:nvPr/>
        </p:nvGraphicFramePr>
        <p:xfrm>
          <a:off x="1588" y="1588"/>
          <a:ext cx="1587" cy="1587"/>
        </p:xfrm>
        <a:graphic>
          <a:graphicData uri="http://schemas.openxmlformats.org/presentationml/2006/ole">
            <p:oleObj spid="_x0000_s16386" name="think-cell Slide" r:id="rId5" imgW="360" imgH="360" progId="">
              <p:embed/>
            </p:oleObj>
          </a:graphicData>
        </a:graphic>
      </p:graphicFrame>
      <p:sp>
        <p:nvSpPr>
          <p:cNvPr id="7171" name="Title 7"/>
          <p:cNvSpPr>
            <a:spLocks noGrp="1"/>
          </p:cNvSpPr>
          <p:nvPr>
            <p:ph type="title"/>
          </p:nvPr>
        </p:nvSpPr>
        <p:spPr/>
        <p:txBody>
          <a:bodyPr/>
          <a:lstStyle/>
          <a:p>
            <a:r>
              <a:rPr lang="en-US" smtClean="0">
                <a:latin typeface="Arial" charset="0"/>
                <a:cs typeface="Arial" charset="0"/>
              </a:rPr>
              <a:t>Electrical Services </a:t>
            </a:r>
          </a:p>
        </p:txBody>
      </p:sp>
      <p:sp>
        <p:nvSpPr>
          <p:cNvPr id="7172" name="Text Placeholder 7"/>
          <p:cNvSpPr>
            <a:spLocks noGrp="1"/>
          </p:cNvSpPr>
          <p:nvPr>
            <p:ph type="body" sz="quarter" idx="14"/>
          </p:nvPr>
        </p:nvSpPr>
        <p:spPr>
          <a:xfrm>
            <a:off x="4716463" y="1412875"/>
            <a:ext cx="4427537" cy="4752975"/>
          </a:xfrm>
        </p:spPr>
        <p:txBody>
          <a:bodyPr lIns="182880" rIns="91440"/>
          <a:lstStyle/>
          <a:p>
            <a:pPr>
              <a:lnSpc>
                <a:spcPct val="80000"/>
              </a:lnSpc>
              <a:spcBef>
                <a:spcPts val="300"/>
              </a:spcBef>
              <a:spcAft>
                <a:spcPct val="0"/>
              </a:spcAft>
              <a:buFont typeface="Arial" charset="0"/>
              <a:buNone/>
            </a:pPr>
            <a:r>
              <a:rPr lang="en-US" b="1" dirty="0" smtClean="0">
                <a:solidFill>
                  <a:schemeClr val="tx1"/>
                </a:solidFill>
                <a:latin typeface="Arial" charset="0"/>
                <a:cs typeface="Arial" charset="0"/>
              </a:rPr>
              <a:t>Why Electrical Services?</a:t>
            </a:r>
          </a:p>
          <a:p>
            <a:pPr>
              <a:lnSpc>
                <a:spcPct val="80000"/>
              </a:lnSpc>
              <a:spcBef>
                <a:spcPts val="300"/>
              </a:spcBef>
              <a:spcAft>
                <a:spcPct val="0"/>
              </a:spcAft>
              <a:buFont typeface="Arial" charset="0"/>
              <a:buNone/>
            </a:pPr>
            <a:endParaRPr lang="en-US" sz="1600" b="1" dirty="0" smtClean="0">
              <a:solidFill>
                <a:schemeClr val="tx1"/>
              </a:solidFill>
              <a:latin typeface="Arial" charset="0"/>
              <a:cs typeface="Arial" charset="0"/>
            </a:endParaRPr>
          </a:p>
          <a:p>
            <a:pPr>
              <a:lnSpc>
                <a:spcPct val="80000"/>
              </a:lnSpc>
              <a:spcBef>
                <a:spcPts val="300"/>
              </a:spcBef>
              <a:spcAft>
                <a:spcPct val="0"/>
              </a:spcAft>
              <a:buFont typeface="Arial" charset="0"/>
              <a:buNone/>
            </a:pPr>
            <a:r>
              <a:rPr lang="en-US" b="1" dirty="0" smtClean="0">
                <a:latin typeface="Arial" charset="0"/>
                <a:cs typeface="Arial" charset="0"/>
              </a:rPr>
              <a:t>Buildings run on power. </a:t>
            </a:r>
            <a:r>
              <a:rPr lang="en-US" dirty="0" smtClean="0">
                <a:latin typeface="Arial" charset="0"/>
                <a:cs typeface="Arial" charset="0"/>
              </a:rPr>
              <a:t>They require </a:t>
            </a:r>
            <a:r>
              <a:rPr lang="en-US" b="1" dirty="0" smtClean="0">
                <a:latin typeface="Arial" charset="0"/>
                <a:cs typeface="Arial" charset="0"/>
              </a:rPr>
              <a:t>miles of wiring </a:t>
            </a:r>
            <a:r>
              <a:rPr lang="en-US" dirty="0" smtClean="0">
                <a:latin typeface="Arial" charset="0"/>
                <a:cs typeface="Arial" charset="0"/>
              </a:rPr>
              <a:t>and</a:t>
            </a:r>
            <a:r>
              <a:rPr lang="en-US" b="1" dirty="0" smtClean="0">
                <a:latin typeface="Arial" charset="0"/>
                <a:cs typeface="Arial" charset="0"/>
              </a:rPr>
              <a:t> networks of electrical circuits, breakers, panels, switches, meters, controls </a:t>
            </a:r>
            <a:r>
              <a:rPr lang="en-US" dirty="0" smtClean="0">
                <a:latin typeface="Arial" charset="0"/>
                <a:cs typeface="Arial" charset="0"/>
              </a:rPr>
              <a:t>and other equipment to operate </a:t>
            </a:r>
            <a:r>
              <a:rPr lang="en-US" b="1" dirty="0" smtClean="0">
                <a:latin typeface="Arial" charset="0"/>
                <a:cs typeface="Arial" charset="0"/>
              </a:rPr>
              <a:t>safely </a:t>
            </a:r>
            <a:r>
              <a:rPr lang="en-US" dirty="0" smtClean="0">
                <a:latin typeface="Arial" charset="0"/>
                <a:cs typeface="Arial" charset="0"/>
              </a:rPr>
              <a:t>and</a:t>
            </a:r>
            <a:r>
              <a:rPr lang="en-US" b="1" dirty="0" smtClean="0">
                <a:latin typeface="Arial" charset="0"/>
                <a:cs typeface="Arial" charset="0"/>
              </a:rPr>
              <a:t> efficiently. </a:t>
            </a:r>
            <a:r>
              <a:rPr lang="en-US" dirty="0" smtClean="0">
                <a:latin typeface="Arial" charset="0"/>
                <a:cs typeface="Arial" charset="0"/>
              </a:rPr>
              <a:t>These networks need</a:t>
            </a:r>
            <a:r>
              <a:rPr lang="en-US" b="1" dirty="0" smtClean="0">
                <a:latin typeface="Arial" charset="0"/>
                <a:cs typeface="Arial" charset="0"/>
              </a:rPr>
              <a:t> care, monitoring </a:t>
            </a:r>
            <a:r>
              <a:rPr lang="en-US" dirty="0" smtClean="0">
                <a:latin typeface="Arial" charset="0"/>
                <a:cs typeface="Arial" charset="0"/>
              </a:rPr>
              <a:t>and</a:t>
            </a:r>
            <a:r>
              <a:rPr lang="en-US" b="1" dirty="0" smtClean="0">
                <a:latin typeface="Arial" charset="0"/>
                <a:cs typeface="Arial" charset="0"/>
              </a:rPr>
              <a:t> maintenance </a:t>
            </a:r>
            <a:r>
              <a:rPr lang="en-US" dirty="0" smtClean="0">
                <a:latin typeface="Arial" charset="0"/>
                <a:cs typeface="Arial" charset="0"/>
              </a:rPr>
              <a:t>to minimize</a:t>
            </a:r>
            <a:r>
              <a:rPr lang="en-US" b="1" dirty="0" smtClean="0">
                <a:latin typeface="Arial" charset="0"/>
                <a:cs typeface="Arial" charset="0"/>
              </a:rPr>
              <a:t> hazards </a:t>
            </a:r>
            <a:r>
              <a:rPr lang="en-US" dirty="0" smtClean="0">
                <a:latin typeface="Arial" charset="0"/>
                <a:cs typeface="Arial" charset="0"/>
              </a:rPr>
              <a:t>and</a:t>
            </a:r>
            <a:r>
              <a:rPr lang="en-US" b="1" dirty="0" smtClean="0">
                <a:latin typeface="Arial" charset="0"/>
                <a:cs typeface="Arial" charset="0"/>
              </a:rPr>
              <a:t> prevent costly incidents. Improper service or maintenance </a:t>
            </a:r>
            <a:r>
              <a:rPr lang="en-US" dirty="0" smtClean="0">
                <a:latin typeface="Arial" charset="0"/>
                <a:cs typeface="Arial" charset="0"/>
              </a:rPr>
              <a:t>can put building </a:t>
            </a:r>
            <a:r>
              <a:rPr lang="en-US" b="1" dirty="0" smtClean="0">
                <a:latin typeface="Arial" charset="0"/>
                <a:cs typeface="Arial" charset="0"/>
              </a:rPr>
              <a:t>occupants </a:t>
            </a:r>
            <a:r>
              <a:rPr lang="en-US" dirty="0" smtClean="0">
                <a:latin typeface="Arial" charset="0"/>
                <a:cs typeface="Arial" charset="0"/>
              </a:rPr>
              <a:t>and </a:t>
            </a:r>
            <a:r>
              <a:rPr lang="en-US" b="1" dirty="0" smtClean="0">
                <a:latin typeface="Arial" charset="0"/>
                <a:cs typeface="Arial" charset="0"/>
              </a:rPr>
              <a:t>maintenance personnel </a:t>
            </a:r>
            <a:r>
              <a:rPr lang="en-US" dirty="0" smtClean="0">
                <a:latin typeface="Arial" charset="0"/>
                <a:cs typeface="Arial" charset="0"/>
              </a:rPr>
              <a:t>at</a:t>
            </a:r>
            <a:r>
              <a:rPr lang="en-US" b="1" dirty="0" smtClean="0">
                <a:latin typeface="Arial" charset="0"/>
                <a:cs typeface="Arial" charset="0"/>
              </a:rPr>
              <a:t> risk, drive up costs, damage equipment </a:t>
            </a:r>
            <a:r>
              <a:rPr lang="en-US" dirty="0" smtClean="0">
                <a:latin typeface="Arial" charset="0"/>
                <a:cs typeface="Arial" charset="0"/>
              </a:rPr>
              <a:t>and</a:t>
            </a:r>
            <a:r>
              <a:rPr lang="en-US" b="1" dirty="0" smtClean="0">
                <a:latin typeface="Arial" charset="0"/>
                <a:cs typeface="Arial" charset="0"/>
              </a:rPr>
              <a:t> undermine operations. </a:t>
            </a:r>
            <a:r>
              <a:rPr lang="en-US" dirty="0" smtClean="0">
                <a:latin typeface="Arial" charset="0"/>
                <a:cs typeface="Arial" charset="0"/>
              </a:rPr>
              <a:t>It can also have a </a:t>
            </a:r>
            <a:r>
              <a:rPr lang="en-US" b="1" dirty="0" smtClean="0">
                <a:latin typeface="Arial" charset="0"/>
                <a:cs typeface="Arial" charset="0"/>
              </a:rPr>
              <a:t>significant bottom line impact.</a:t>
            </a:r>
            <a:endParaRPr lang="en-US" b="1" dirty="0" smtClean="0">
              <a:solidFill>
                <a:schemeClr val="tx1"/>
              </a:solidFill>
              <a:latin typeface="Arial" charset="0"/>
              <a:cs typeface="Arial" charset="0"/>
            </a:endParaRPr>
          </a:p>
          <a:p>
            <a:pPr>
              <a:lnSpc>
                <a:spcPct val="80000"/>
              </a:lnSpc>
              <a:spcBef>
                <a:spcPts val="600"/>
              </a:spcBef>
              <a:spcAft>
                <a:spcPct val="0"/>
              </a:spcAft>
              <a:buFont typeface="Arial" charset="0"/>
              <a:buNone/>
            </a:pPr>
            <a:r>
              <a:rPr lang="en-US" sz="1600" b="1" dirty="0" smtClean="0">
                <a:solidFill>
                  <a:srgbClr val="FF0000"/>
                </a:solidFill>
                <a:latin typeface="Arial" charset="0"/>
                <a:cs typeface="Arial" charset="0"/>
              </a:rPr>
              <a:t/>
            </a:r>
            <a:br>
              <a:rPr lang="en-US" sz="1600" b="1" dirty="0" smtClean="0">
                <a:solidFill>
                  <a:srgbClr val="FF0000"/>
                </a:solidFill>
                <a:latin typeface="Arial" charset="0"/>
                <a:cs typeface="Arial" charset="0"/>
              </a:rPr>
            </a:br>
            <a:endParaRPr lang="en-US" sz="1600" dirty="0" smtClean="0">
              <a:latin typeface="Arial" charset="0"/>
              <a:cs typeface="Arial" charset="0"/>
            </a:endParaRPr>
          </a:p>
        </p:txBody>
      </p:sp>
      <p:sp>
        <p:nvSpPr>
          <p:cNvPr id="6" name="Rectangle 5"/>
          <p:cNvSpPr/>
          <p:nvPr/>
        </p:nvSpPr>
        <p:spPr bwMode="auto">
          <a:xfrm>
            <a:off x="7162800" y="0"/>
            <a:ext cx="1752600" cy="838200"/>
          </a:xfrm>
          <a:prstGeom prst="rect">
            <a:avLst/>
          </a:prstGeom>
          <a:solidFill>
            <a:schemeClr val="accent1">
              <a:lumMod val="60000"/>
              <a:lumOff val="40000"/>
            </a:schemeClr>
          </a:solidFill>
          <a:ln>
            <a:noFill/>
          </a:ln>
          <a:effectLst/>
          <a:extLst>
            <a:ext uri="{91240B29-F687-4F45-9708-019B960494DF}"/>
            <a:ext uri="{AF507438-7753-43E0-B8FC-AC1667EBCBE1}"/>
          </a:extLst>
        </p:spPr>
        <p:txBody>
          <a:bodyPr lIns="108000" tIns="54000" rIns="108000" bIns="54000" spcCol="72000" anchor="ctr">
            <a:spAutoFit/>
          </a:bodyPr>
          <a:lstStyle/>
          <a:p>
            <a:pPr algn="ctr">
              <a:lnSpc>
                <a:spcPct val="110000"/>
              </a:lnSpc>
              <a:spcBef>
                <a:spcPct val="0"/>
              </a:spcBef>
              <a:buFont typeface="Wingdings" charset="0"/>
              <a:buNone/>
              <a:defRPr/>
            </a:pPr>
            <a:endParaRPr lang="en-US" b="1" dirty="0">
              <a:solidFill>
                <a:srgbClr val="000000"/>
              </a:solidFill>
              <a:latin typeface="Arial" pitchFamily="34" charset="0"/>
              <a:cs typeface="Arial" pitchFamily="34" charset="0"/>
            </a:endParaRPr>
          </a:p>
        </p:txBody>
      </p:sp>
      <p:pic>
        <p:nvPicPr>
          <p:cNvPr id="7174" name="Picture 9"/>
          <p:cNvPicPr>
            <a:picLocks noChangeAspect="1" noChangeArrowheads="1"/>
          </p:cNvPicPr>
          <p:nvPr/>
        </p:nvPicPr>
        <p:blipFill>
          <a:blip r:embed="rId6" cstate="print"/>
          <a:srcRect/>
          <a:stretch>
            <a:fillRect/>
          </a:stretch>
        </p:blipFill>
        <p:spPr bwMode="auto">
          <a:xfrm>
            <a:off x="327025" y="1419225"/>
            <a:ext cx="4092575" cy="4752975"/>
          </a:xfrm>
          <a:prstGeom prst="rect">
            <a:avLst/>
          </a:prstGeom>
          <a:noFill/>
          <a:ln w="9525">
            <a:noFill/>
            <a:miter lim="800000"/>
            <a:headEnd/>
            <a:tailEnd/>
          </a:ln>
        </p:spPr>
      </p:pic>
    </p:spTree>
    <p:custDataLst>
      <p:tags r:id="rId2"/>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False"/>
  <p:tag name="CDT_LINEUNVISIBLE" val="True"/>
  <p:tag name="CDT_COLBF_NEW" val="21"/>
  <p:tag name="CDT_COLFF_NEW" val="21"/>
  <p:tag name="CDT_EXTCOL" val="True"/>
  <p:tag name="CDT_COLTX_NEW" val="22"/>
  <p:tag name="CDT_PROT" val="3"/>
  <p:tag name="CDT_PROT_TOP" val="111,25"/>
  <p:tag name="CDT_PROT_LEFT" val="371,3751"/>
  <p:tag name="CDT_PROT_WIDTH" val="348,625"/>
  <p:tag name="CDT_PROT_HEIGHT" val="374,25"/>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o7b4D081OkKwBQV0t_Nii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pqgFO2lRck2PLYMVE2eoo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cKw_hb8hwk2ZvfZMl_hPE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jk1dPDV6UkmCV5mSM7qpt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aa3nHPa2Y0CiIwTH5SbowA"/>
</p:tagLst>
</file>

<file path=ppt/tags/tag2.xml><?xml version="1.0" encoding="utf-8"?>
<p:tagLst xmlns:a="http://schemas.openxmlformats.org/drawingml/2006/main" xmlns:r="http://schemas.openxmlformats.org/officeDocument/2006/relationships" xmlns:p="http://schemas.openxmlformats.org/presentationml/2006/main">
  <p:tag name="CDT_FILLFIXED" val="True"/>
  <p:tag name="CDT_LINEFIXED" val="True"/>
  <p:tag name="CDT_FILLUNVISIBLE" val="False"/>
  <p:tag name="CDT_LINEUNVISIBLE" val="True"/>
  <p:tag name="CDT_COLBF_NEW" val="21"/>
  <p:tag name="CDT_COLFF_NEW" val="21"/>
  <p:tag name="CDT_EXTCOL" val="True"/>
  <p:tag name="CDT_COLTX_NEW" val="22"/>
  <p:tag name="CDT_PROT" val="3"/>
  <p:tag name="CDT_PROT_TOP" val="111,25"/>
  <p:tag name="CDT_PROT_LEFT" val="371,3751"/>
  <p:tag name="CDT_PROT_WIDTH" val="348,625"/>
  <p:tag name="CDT_PROT_HEIGHT" val="374,25"/>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b_mY3VNEEu5JO56JeUEG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TAEHADBhuU2JV3JLjS4czQ"/>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TZxqLHKvaUCpi6Ba6XM0D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As6aLDcW0K75Lx.ENoHL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JinsHV3e30C78a64L0dup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cKt3Tmopj0CWSnK2gNyqO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lZcqQ3Mlx0KI.L7fCg16y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ddU0oqwjEUS9ZyumYZi1C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s8x.PAa_.0aSclojQCwKW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ddU0oqwjEUS9ZyumYZi1CA"/>
</p:tagLst>
</file>

<file path=ppt/tags/tag3.xml><?xml version="1.0" encoding="utf-8"?>
<p:tagLst xmlns:a="http://schemas.openxmlformats.org/drawingml/2006/main" xmlns:r="http://schemas.openxmlformats.org/officeDocument/2006/relationships" xmlns:p="http://schemas.openxmlformats.org/presentationml/2006/main">
  <p:tag name="COLORSETCLASSNAME" val="ColorSet1"/>
  <p:tag name="COLORS" val="White;White;-2;-2;-1"/>
</p:tagLst>
</file>

<file path=ppt/tags/tag30.xml><?xml version="1.0" encoding="utf-8"?>
<p:tagLst xmlns:a="http://schemas.openxmlformats.org/drawingml/2006/main" xmlns:r="http://schemas.openxmlformats.org/officeDocument/2006/relationships" xmlns:p="http://schemas.openxmlformats.org/presentationml/2006/main">
  <p:tag name="CDT_INTERSECT_SLIDE" val="False"/>
  <p:tag name="CDT_NAVBARONTHISSLIDE" val="True"/>
  <p:tag name="CDT_DESIGNS_NAME" val="Siemens 2013 – 4:3"/>
  <p:tag name="CDT_MASTERS_NAME" val="Image + Index/Contact"/>
  <p:tag name="CDT_LAYOUT_TYPE" val="32"/>
  <p:tag name="CDT_ORIGINAL_DESIGNS_NAME" val="Siemens 2013 – 4:3"/>
  <p:tag name="CDT_ORIGINAL_MASTERS_NAME" val="Image + Index/Contact"/>
  <p:tag name="CDT_ORIGINAL_LAYOUT_TYPE" val="32"/>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77TSUJaJY0SqB82CvOErU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GiGufiUwWEeyBBKY46RdX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24.CY7W3kaznFQ.yv1Wt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ytFMjL9tKE2bJDaYIefVw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n5AXSCzVBUKa.1XkgheAV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mfEoNpNLeEObRPKNRJq9M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xDgITdFrq0uyr2OkAvG_O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mfEoNpNLeEObRPKNRJq9M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xDgITdFrq0uyr2OkAvG_OA"/>
</p:tagLst>
</file>

<file path=ppt/tags/tag4.xml><?xml version="1.0" encoding="utf-8"?>
<p:tagLst xmlns:a="http://schemas.openxmlformats.org/drawingml/2006/main" xmlns:r="http://schemas.openxmlformats.org/officeDocument/2006/relationships" xmlns:p="http://schemas.openxmlformats.org/presentationml/2006/main">
  <p:tag name="COLORSETCLASSNAME" val="ColorSet1"/>
  <p:tag name="COLORS" val="White;White;-2;-2;-1"/>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LNKYlp4ECU6LZAnaRFNG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qvqHgTmgF0yMVaVU1vtCP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KvjXpde5_ECugjwXIfA4ZA"/>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mtZIr130lUKrj16J8EnBN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KvjXpde5_ECugjwXIfA4Z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mtZIr130lUKrj16J8EnBN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24.CY7W3kaznFQ.yv1Wt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ytFMjL9tKE2bJDaYIefVw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KvjXpde5_ECugjwXIfA4Z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mtZIr130lUKrj16J8EnBN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d91F9cjhNkypDHbH0Y0.X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IzKUwqRhakSlJWWBzsvk4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QD_LCcspMUyVv.KGF9gd2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4vziJjrEAUKotluCk.ZmN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oB4Rl.TEhkaXLDlqVKlSR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pcQnXscpMES_fvaUwRDmQ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2bKakoiiuUOWVfFpRrEbz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taAn2wE2TUifNBJu9cQBJ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AdizO1Xs4UeZFGJUX5lIZ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hJGwKtvzmkaESI60L3AkE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3qI2ofDD0GTusKba3N6Lw"/>
</p:tagLst>
</file>

<file path=ppt/tags/tag6.xml><?xml version="1.0" encoding="utf-8"?>
<p:tagLst xmlns:a="http://schemas.openxmlformats.org/drawingml/2006/main" xmlns:r="http://schemas.openxmlformats.org/officeDocument/2006/relationships" xmlns:p="http://schemas.openxmlformats.org/presentationml/2006/main">
  <p:tag name="CDT_INTERSECT_SLIDE" val="False"/>
  <p:tag name="CDT_NAVBARONTHISSLIDE" val="True"/>
  <p:tag name="CDT_DESIGNS_NAME" val="Siemens 2013 – 4:3"/>
  <p:tag name="CDT_MASTERS_NAME" val="Image + Index/Contact"/>
  <p:tag name="CDT_LAYOUT_TYPE" val="32"/>
  <p:tag name="CDT_ORIGINAL_DESIGNS_NAME" val="Siemens 2013 – 4:3"/>
  <p:tag name="CDT_ORIGINAL_MASTERS_NAME" val="Image + Index/Contact"/>
  <p:tag name="CDT_ORIGINAL_LAYOUT_TYPE" val="32"/>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7DBa4uobsEOnzvG_SjFo2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7DBa4uobsEOnzvG_SjFo2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gvKdppU.1Eq2HOAeTakfWA"/>
</p:tagLst>
</file>

<file path=ppt/tags/tag8.xml><?xml version="1.0" encoding="utf-8"?>
<p:tagLst xmlns:a="http://schemas.openxmlformats.org/drawingml/2006/main" xmlns:r="http://schemas.openxmlformats.org/officeDocument/2006/relationships" xmlns:p="http://schemas.openxmlformats.org/presentationml/2006/main">
  <p:tag name="CDT_INTERSECT_SLIDE" val="False"/>
  <p:tag name="CDT_NAVBARONTHISSLIDE" val="True"/>
  <p:tag name="CDT_DESIGNS_NAME" val="Siemens 2013 – 4:3"/>
  <p:tag name="CDT_MASTERS_NAME" val="Image + Index/Contact"/>
  <p:tag name="CDT_LAYOUT_TYPE" val="32"/>
  <p:tag name="CDT_ORIGINAL_DESIGNS_NAME" val="Siemens 2013 – 4:3"/>
  <p:tag name="CDT_ORIGINAL_MASTERS_NAME" val="Image + Index/Contact"/>
  <p:tag name="CDT_ORIGINAL_LAYOUT_TYPE" val="32"/>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w8ZyovMEEGC6TuhuuhDYg"/>
</p:tagLst>
</file>

<file path=ppt/theme/theme1.xml><?xml version="1.0" encoding="utf-8"?>
<a:theme xmlns:a="http://schemas.openxmlformats.org/drawingml/2006/main" name="2_Siemens 2013 – 4:3">
  <a:themeElements>
    <a:clrScheme name="Siemens AG">
      <a:dk1>
        <a:srgbClr val="000000"/>
      </a:dk1>
      <a:lt1>
        <a:srgbClr val="FFFFFF"/>
      </a:lt1>
      <a:dk2>
        <a:srgbClr val="000000"/>
      </a:dk2>
      <a:lt2>
        <a:srgbClr val="879BAA"/>
      </a:lt2>
      <a:accent1>
        <a:srgbClr val="879BAA"/>
      </a:accent1>
      <a:accent2>
        <a:srgbClr val="BECDD7"/>
      </a:accent2>
      <a:accent3>
        <a:srgbClr val="EB780A"/>
      </a:accent3>
      <a:accent4>
        <a:srgbClr val="641946"/>
      </a:accent4>
      <a:accent5>
        <a:srgbClr val="006487"/>
      </a:accent5>
      <a:accent6>
        <a:srgbClr val="647D2D"/>
      </a:accent6>
      <a:hlink>
        <a:srgbClr val="EB780A"/>
      </a:hlink>
      <a:folHlink>
        <a:srgbClr val="641946"/>
      </a:folHlink>
    </a:clrScheme>
    <a:fontScheme name="Siemens PPT 2007 DEU">
      <a:majorFont>
        <a:latin typeface=""/>
        <a:ea typeface="ＭＳ Ｐゴシック"/>
        <a:cs typeface=""/>
      </a:majorFont>
      <a:minorFont>
        <a:latin typefac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wrap="square" lIns="108000" tIns="54000" rIns="108000" bIns="54000" numCol="1" spcCol="72000" rtlCol="0" anchor="ctr">
        <a:spAutoFit/>
      </a:bodyPr>
      <a:lstStyle>
        <a:defPPr algn="ctr">
          <a:lnSpc>
            <a:spcPct val="110000"/>
          </a:lnSpc>
          <a:spcBef>
            <a:spcPct val="0"/>
          </a:spcBef>
          <a:buFont typeface="Wingdings" charset="0"/>
          <a:buNone/>
          <a:defRPr sz="1800" b="1" dirty="0" smtClean="0">
            <a:solidFill>
              <a:schemeClr val="tx1"/>
            </a:solidFill>
          </a:defRPr>
        </a:defPPr>
      </a:lstStyle>
    </a:spDef>
    <a:lnDef>
      <a:spPr bwMode="auto">
        <a:xfrm>
          <a:off x="0" y="0"/>
          <a:ext cx="1" cy="1"/>
        </a:xfrm>
        <a:custGeom>
          <a:avLst/>
          <a:gdLst/>
          <a:ahLst/>
          <a:cxnLst/>
          <a:rect l="0" t="0" r="0" b="0"/>
          <a:pathLst/>
        </a:custGeom>
        <a:solidFill>
          <a:schemeClr val="tx2"/>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de-DE" sz="2400" b="0" i="0" u="none" strike="noStrike" cap="none" normalizeH="0" baseline="0">
            <a:ln>
              <a:noFill/>
            </a:ln>
            <a:solidFill>
              <a:srgbClr val="000000"/>
            </a:solidFill>
            <a:effectLst/>
            <a:latin typeface="Arial" charset="0"/>
            <a:ea typeface="ヒラギノ角ゴ Pro W3" charset="0"/>
          </a:defRPr>
        </a:defPPr>
      </a:lstStyle>
    </a:lnDef>
    <a:txDef>
      <a:spPr>
        <a:noFill/>
      </a:spPr>
      <a:bodyPr wrap="square" lIns="0" tIns="0" rIns="0" bIns="0" rtlCol="0">
        <a:spAutoFit/>
      </a:bodyPr>
      <a:lstStyle>
        <a:defPPr>
          <a:lnSpc>
            <a:spcPct val="110000"/>
          </a:lnSpc>
          <a:spcBef>
            <a:spcPts val="0"/>
          </a:spcBef>
          <a:defRPr sz="1200" dirty="0" err="1" smtClean="0">
            <a:solidFill>
              <a:schemeClr val="tx1"/>
            </a:solidFill>
          </a:defRPr>
        </a:defPPr>
      </a:lstStyle>
    </a:txDef>
  </a:objectDefaults>
  <a:extraClrSchemeLst/>
</a:theme>
</file>

<file path=ppt/theme/theme2.xml><?xml version="1.0" encoding="utf-8"?>
<a:theme xmlns:a="http://schemas.openxmlformats.org/drawingml/2006/main" name="3_Siemens 2013 – 4:3">
  <a:themeElements>
    <a:clrScheme name="Siemens AG">
      <a:dk1>
        <a:srgbClr val="000000"/>
      </a:dk1>
      <a:lt1>
        <a:srgbClr val="FFFFFF"/>
      </a:lt1>
      <a:dk2>
        <a:srgbClr val="000000"/>
      </a:dk2>
      <a:lt2>
        <a:srgbClr val="879BAA"/>
      </a:lt2>
      <a:accent1>
        <a:srgbClr val="879BAA"/>
      </a:accent1>
      <a:accent2>
        <a:srgbClr val="BECDD7"/>
      </a:accent2>
      <a:accent3>
        <a:srgbClr val="EB780A"/>
      </a:accent3>
      <a:accent4>
        <a:srgbClr val="641946"/>
      </a:accent4>
      <a:accent5>
        <a:srgbClr val="006487"/>
      </a:accent5>
      <a:accent6>
        <a:srgbClr val="647D2D"/>
      </a:accent6>
      <a:hlink>
        <a:srgbClr val="EB780A"/>
      </a:hlink>
      <a:folHlink>
        <a:srgbClr val="641946"/>
      </a:folHlink>
    </a:clrScheme>
    <a:fontScheme name="Siemens PPT 2007 DEU">
      <a:majorFont>
        <a:latin typeface=""/>
        <a:ea typeface="ＭＳ Ｐゴシック"/>
        <a:cs typeface=""/>
      </a:majorFont>
      <a:minorFont>
        <a:latin typefac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wrap="square" lIns="108000" tIns="54000" rIns="108000" bIns="54000" numCol="1" spcCol="72000" rtlCol="0" anchor="ctr">
        <a:spAutoFit/>
      </a:bodyPr>
      <a:lstStyle>
        <a:defPPr algn="ctr">
          <a:lnSpc>
            <a:spcPct val="110000"/>
          </a:lnSpc>
          <a:spcBef>
            <a:spcPct val="0"/>
          </a:spcBef>
          <a:buFont typeface="Wingdings" charset="0"/>
          <a:buNone/>
          <a:defRPr sz="1800" b="1" dirty="0" smtClean="0">
            <a:solidFill>
              <a:schemeClr val="tx1"/>
            </a:solidFill>
          </a:defRPr>
        </a:defPPr>
      </a:lstStyle>
    </a:spDef>
    <a:lnDef>
      <a:spPr bwMode="auto">
        <a:xfrm>
          <a:off x="0" y="0"/>
          <a:ext cx="1" cy="1"/>
        </a:xfrm>
        <a:custGeom>
          <a:avLst/>
          <a:gdLst/>
          <a:ahLst/>
          <a:cxnLst/>
          <a:rect l="0" t="0" r="0" b="0"/>
          <a:pathLst/>
        </a:custGeom>
        <a:solidFill>
          <a:schemeClr val="tx2"/>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de-DE" sz="2400" b="0" i="0" u="none" strike="noStrike" cap="none" normalizeH="0" baseline="0">
            <a:ln>
              <a:noFill/>
            </a:ln>
            <a:solidFill>
              <a:srgbClr val="000000"/>
            </a:solidFill>
            <a:effectLst/>
            <a:latin typeface="Arial" charset="0"/>
            <a:ea typeface="ヒラギノ角ゴ Pro W3" charset="0"/>
          </a:defRPr>
        </a:defPPr>
      </a:lstStyle>
    </a:lnDef>
    <a:txDef>
      <a:spPr>
        <a:noFill/>
      </a:spPr>
      <a:bodyPr wrap="square" lIns="0" tIns="0" rIns="0" bIns="0" rtlCol="0">
        <a:spAutoFit/>
      </a:bodyPr>
      <a:lstStyle>
        <a:defPPr>
          <a:lnSpc>
            <a:spcPct val="110000"/>
          </a:lnSpc>
          <a:spcBef>
            <a:spcPts val="0"/>
          </a:spcBef>
          <a:defRPr sz="1200" dirty="0" err="1" smtClean="0">
            <a:solidFill>
              <a:schemeClr val="tx1"/>
            </a:solidFill>
          </a:defRPr>
        </a:defPPr>
      </a:lstStyle>
    </a:txDef>
  </a:objectDefaults>
  <a:extraClrSchemeLst/>
</a:theme>
</file>

<file path=ppt/theme/theme3.xml><?xml version="1.0" encoding="utf-8"?>
<a:theme xmlns:a="http://schemas.openxmlformats.org/drawingml/2006/main" name="SBT Presentation Format">
  <a:themeElements>
    <a:clrScheme name="SBT Presentation Format 1">
      <a:dk1>
        <a:srgbClr val="000000"/>
      </a:dk1>
      <a:lt1>
        <a:srgbClr val="D0D3DA"/>
      </a:lt1>
      <a:dk2>
        <a:srgbClr val="949EAA"/>
      </a:dk2>
      <a:lt2>
        <a:srgbClr val="FFFFFF"/>
      </a:lt2>
      <a:accent1>
        <a:srgbClr val="AFB4BE"/>
      </a:accent1>
      <a:accent2>
        <a:srgbClr val="FF9900"/>
      </a:accent2>
      <a:accent3>
        <a:srgbClr val="E4E6EA"/>
      </a:accent3>
      <a:accent4>
        <a:srgbClr val="000000"/>
      </a:accent4>
      <a:accent5>
        <a:srgbClr val="D4D6DB"/>
      </a:accent5>
      <a:accent6>
        <a:srgbClr val="E78A00"/>
      </a:accent6>
      <a:hlink>
        <a:srgbClr val="336699"/>
      </a:hlink>
      <a:folHlink>
        <a:srgbClr val="990000"/>
      </a:folHlink>
    </a:clrScheme>
    <a:fontScheme name="SBT Presentation Forma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BT Presentation Format 1">
        <a:dk1>
          <a:srgbClr val="000000"/>
        </a:dk1>
        <a:lt1>
          <a:srgbClr val="D0D3DA"/>
        </a:lt1>
        <a:dk2>
          <a:srgbClr val="949EAA"/>
        </a:dk2>
        <a:lt2>
          <a:srgbClr val="FFFFFF"/>
        </a:lt2>
        <a:accent1>
          <a:srgbClr val="AFB4BE"/>
        </a:accent1>
        <a:accent2>
          <a:srgbClr val="FF9900"/>
        </a:accent2>
        <a:accent3>
          <a:srgbClr val="E4E6EA"/>
        </a:accent3>
        <a:accent4>
          <a:srgbClr val="000000"/>
        </a:accent4>
        <a:accent5>
          <a:srgbClr val="D4D6DB"/>
        </a:accent5>
        <a:accent6>
          <a:srgbClr val="E78A00"/>
        </a:accent6>
        <a:hlink>
          <a:srgbClr val="336699"/>
        </a:hlink>
        <a:folHlink>
          <a:srgbClr val="9900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Siemens 2013 – 4:3">
  <a:themeElements>
    <a:clrScheme name="Siemens AG">
      <a:dk1>
        <a:srgbClr val="000000"/>
      </a:dk1>
      <a:lt1>
        <a:srgbClr val="FFFFFF"/>
      </a:lt1>
      <a:dk2>
        <a:srgbClr val="000000"/>
      </a:dk2>
      <a:lt2>
        <a:srgbClr val="879BAA"/>
      </a:lt2>
      <a:accent1>
        <a:srgbClr val="879BAA"/>
      </a:accent1>
      <a:accent2>
        <a:srgbClr val="BECDD7"/>
      </a:accent2>
      <a:accent3>
        <a:srgbClr val="EB780A"/>
      </a:accent3>
      <a:accent4>
        <a:srgbClr val="641946"/>
      </a:accent4>
      <a:accent5>
        <a:srgbClr val="006487"/>
      </a:accent5>
      <a:accent6>
        <a:srgbClr val="647D2D"/>
      </a:accent6>
      <a:hlink>
        <a:srgbClr val="EB780A"/>
      </a:hlink>
      <a:folHlink>
        <a:srgbClr val="641946"/>
      </a:folHlink>
    </a:clrScheme>
    <a:fontScheme name="Siemens PPT 2007 DEU">
      <a:majorFont>
        <a:latin typeface=""/>
        <a:ea typeface="ＭＳ Ｐゴシック"/>
        <a:cs typeface=""/>
      </a:majorFont>
      <a:minorFont>
        <a:latin typefac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wrap="square" lIns="108000" tIns="54000" rIns="108000" bIns="54000" numCol="1" spcCol="72000" rtlCol="0" anchor="ctr">
        <a:spAutoFit/>
      </a:bodyPr>
      <a:lstStyle>
        <a:defPPr algn="ctr">
          <a:lnSpc>
            <a:spcPct val="110000"/>
          </a:lnSpc>
          <a:spcBef>
            <a:spcPct val="0"/>
          </a:spcBef>
          <a:buFont typeface="Wingdings" charset="0"/>
          <a:buNone/>
          <a:defRPr sz="1800" b="1" dirty="0" smtClean="0">
            <a:solidFill>
              <a:schemeClr val="tx1"/>
            </a:solidFill>
          </a:defRPr>
        </a:defPPr>
      </a:lstStyle>
    </a:spDef>
    <a:lnDef>
      <a:spPr bwMode="auto">
        <a:xfrm>
          <a:off x="0" y="0"/>
          <a:ext cx="1" cy="1"/>
        </a:xfrm>
        <a:custGeom>
          <a:avLst/>
          <a:gdLst/>
          <a:ahLst/>
          <a:cxnLst/>
          <a:rect l="0" t="0" r="0" b="0"/>
          <a:pathLst/>
        </a:custGeom>
        <a:solidFill>
          <a:schemeClr val="tx2"/>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de-DE" sz="2400" b="0" i="0" u="none" strike="noStrike" cap="none" normalizeH="0" baseline="0">
            <a:ln>
              <a:noFill/>
            </a:ln>
            <a:solidFill>
              <a:srgbClr val="000000"/>
            </a:solidFill>
            <a:effectLst/>
            <a:latin typeface="Arial" charset="0"/>
            <a:ea typeface="ヒラギノ角ゴ Pro W3" charset="0"/>
          </a:defRPr>
        </a:defPPr>
      </a:lstStyle>
    </a:lnDef>
    <a:txDef>
      <a:spPr>
        <a:noFill/>
      </a:spPr>
      <a:bodyPr wrap="square" lIns="0" tIns="0" rIns="0" bIns="0" rtlCol="0">
        <a:spAutoFit/>
      </a:bodyPr>
      <a:lstStyle>
        <a:defPPr>
          <a:lnSpc>
            <a:spcPct val="110000"/>
          </a:lnSpc>
          <a:spcBef>
            <a:spcPts val="0"/>
          </a:spcBef>
          <a:defRPr sz="1200" dirty="0" err="1" smtClean="0">
            <a:solidFill>
              <a:schemeClr val="tx1"/>
            </a:solidFill>
          </a:defRPr>
        </a:defPPr>
      </a:lstStyle>
    </a:txDef>
  </a:objectDefaults>
  <a:extraClrSchemeLst/>
</a:theme>
</file>

<file path=ppt/theme/theme5.xml><?xml version="1.0" encoding="utf-8"?>
<a:theme xmlns:a="http://schemas.openxmlformats.org/drawingml/2006/main" name="1_Siemens 2013 – 4:3">
  <a:themeElements>
    <a:clrScheme name="Siemens AG">
      <a:dk1>
        <a:srgbClr val="000000"/>
      </a:dk1>
      <a:lt1>
        <a:srgbClr val="FFFFFF"/>
      </a:lt1>
      <a:dk2>
        <a:srgbClr val="000000"/>
      </a:dk2>
      <a:lt2>
        <a:srgbClr val="879BAA"/>
      </a:lt2>
      <a:accent1>
        <a:srgbClr val="879BAA"/>
      </a:accent1>
      <a:accent2>
        <a:srgbClr val="BECDD7"/>
      </a:accent2>
      <a:accent3>
        <a:srgbClr val="EB780A"/>
      </a:accent3>
      <a:accent4>
        <a:srgbClr val="641946"/>
      </a:accent4>
      <a:accent5>
        <a:srgbClr val="006487"/>
      </a:accent5>
      <a:accent6>
        <a:srgbClr val="647D2D"/>
      </a:accent6>
      <a:hlink>
        <a:srgbClr val="EB780A"/>
      </a:hlink>
      <a:folHlink>
        <a:srgbClr val="641946"/>
      </a:folHlink>
    </a:clrScheme>
    <a:fontScheme name="Siemens PPT 2007 DEU">
      <a:majorFont>
        <a:latin typeface=""/>
        <a:ea typeface="ＭＳ Ｐゴシック"/>
        <a:cs typeface=""/>
      </a:majorFont>
      <a:minorFont>
        <a:latin typefac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wrap="square" lIns="108000" tIns="54000" rIns="108000" bIns="54000" numCol="1" spcCol="72000" rtlCol="0" anchor="ctr">
        <a:spAutoFit/>
      </a:bodyPr>
      <a:lstStyle>
        <a:defPPr algn="ctr">
          <a:lnSpc>
            <a:spcPct val="110000"/>
          </a:lnSpc>
          <a:spcBef>
            <a:spcPct val="0"/>
          </a:spcBef>
          <a:buFont typeface="Wingdings" charset="0"/>
          <a:buNone/>
          <a:defRPr sz="1800" b="1" dirty="0" smtClean="0">
            <a:solidFill>
              <a:schemeClr val="tx1"/>
            </a:solidFill>
          </a:defRPr>
        </a:defPPr>
      </a:lstStyle>
    </a:spDef>
    <a:lnDef>
      <a:spPr bwMode="auto">
        <a:xfrm>
          <a:off x="0" y="0"/>
          <a:ext cx="1" cy="1"/>
        </a:xfrm>
        <a:custGeom>
          <a:avLst/>
          <a:gdLst/>
          <a:ahLst/>
          <a:cxnLst/>
          <a:rect l="0" t="0" r="0" b="0"/>
          <a:pathLst/>
        </a:custGeom>
        <a:solidFill>
          <a:schemeClr val="tx2"/>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de-DE" sz="2400" b="0" i="0" u="none" strike="noStrike" cap="none" normalizeH="0" baseline="0">
            <a:ln>
              <a:noFill/>
            </a:ln>
            <a:solidFill>
              <a:srgbClr val="000000"/>
            </a:solidFill>
            <a:effectLst/>
            <a:latin typeface="Arial" charset="0"/>
            <a:ea typeface="ヒラギノ角ゴ Pro W3" charset="0"/>
          </a:defRPr>
        </a:defPPr>
      </a:lstStyle>
    </a:lnDef>
    <a:txDef>
      <a:spPr>
        <a:noFill/>
      </a:spPr>
      <a:bodyPr wrap="square" lIns="0" tIns="0" rIns="0" bIns="0" rtlCol="0">
        <a:spAutoFit/>
      </a:bodyPr>
      <a:lstStyle>
        <a:defPPr>
          <a:lnSpc>
            <a:spcPct val="110000"/>
          </a:lnSpc>
          <a:spcBef>
            <a:spcPts val="0"/>
          </a:spcBef>
          <a:defRPr sz="1200" dirty="0" err="1" smtClean="0">
            <a:solidFill>
              <a:schemeClr val="tx1"/>
            </a:solidFill>
          </a:defRPr>
        </a:defPPr>
      </a:lstStyle>
    </a:txDef>
  </a:objectDefaults>
  <a:extraClrSchemeLst/>
</a:theme>
</file>

<file path=ppt/theme/theme6.xml><?xml version="1.0" encoding="utf-8"?>
<a:theme xmlns:a="http://schemas.openxmlformats.org/drawingml/2006/main" name="4_Siemens 2013 – 4:3">
  <a:themeElements>
    <a:clrScheme name="Siemens AG">
      <a:dk1>
        <a:srgbClr val="000000"/>
      </a:dk1>
      <a:lt1>
        <a:srgbClr val="FFFFFF"/>
      </a:lt1>
      <a:dk2>
        <a:srgbClr val="000000"/>
      </a:dk2>
      <a:lt2>
        <a:srgbClr val="879BAA"/>
      </a:lt2>
      <a:accent1>
        <a:srgbClr val="879BAA"/>
      </a:accent1>
      <a:accent2>
        <a:srgbClr val="BECDD7"/>
      </a:accent2>
      <a:accent3>
        <a:srgbClr val="EB780A"/>
      </a:accent3>
      <a:accent4>
        <a:srgbClr val="641946"/>
      </a:accent4>
      <a:accent5>
        <a:srgbClr val="006487"/>
      </a:accent5>
      <a:accent6>
        <a:srgbClr val="647D2D"/>
      </a:accent6>
      <a:hlink>
        <a:srgbClr val="EB780A"/>
      </a:hlink>
      <a:folHlink>
        <a:srgbClr val="641946"/>
      </a:folHlink>
    </a:clrScheme>
    <a:fontScheme name="Siemens PPT 2007 DEU">
      <a:majorFont>
        <a:latin typeface=""/>
        <a:ea typeface="ＭＳ Ｐゴシック"/>
        <a:cs typeface=""/>
      </a:majorFont>
      <a:minorFont>
        <a:latin typefac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wrap="square" lIns="108000" tIns="54000" rIns="108000" bIns="54000" numCol="1" spcCol="72000" rtlCol="0" anchor="ctr">
        <a:spAutoFit/>
      </a:bodyPr>
      <a:lstStyle>
        <a:defPPr algn="ctr">
          <a:lnSpc>
            <a:spcPct val="110000"/>
          </a:lnSpc>
          <a:spcBef>
            <a:spcPct val="0"/>
          </a:spcBef>
          <a:buFont typeface="Wingdings" charset="0"/>
          <a:buNone/>
          <a:defRPr sz="1800" b="1" dirty="0" smtClean="0">
            <a:solidFill>
              <a:schemeClr val="tx1"/>
            </a:solidFill>
          </a:defRPr>
        </a:defPPr>
      </a:lstStyle>
    </a:spDef>
    <a:lnDef>
      <a:spPr bwMode="auto">
        <a:xfrm>
          <a:off x="0" y="0"/>
          <a:ext cx="1" cy="1"/>
        </a:xfrm>
        <a:custGeom>
          <a:avLst/>
          <a:gdLst/>
          <a:ahLst/>
          <a:cxnLst/>
          <a:rect l="0" t="0" r="0" b="0"/>
          <a:pathLst/>
        </a:custGeom>
        <a:solidFill>
          <a:schemeClr val="tx2"/>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de-DE" sz="2400" b="0" i="0" u="none" strike="noStrike" cap="none" normalizeH="0" baseline="0">
            <a:ln>
              <a:noFill/>
            </a:ln>
            <a:solidFill>
              <a:srgbClr val="000000"/>
            </a:solidFill>
            <a:effectLst/>
            <a:latin typeface="Arial" charset="0"/>
            <a:ea typeface="ヒラギノ角ゴ Pro W3" charset="0"/>
          </a:defRPr>
        </a:defPPr>
      </a:lstStyle>
    </a:lnDef>
    <a:txDef>
      <a:spPr>
        <a:noFill/>
      </a:spPr>
      <a:bodyPr wrap="square" lIns="0" tIns="0" rIns="0" bIns="0" rtlCol="0">
        <a:spAutoFit/>
      </a:bodyPr>
      <a:lstStyle>
        <a:defPPr>
          <a:lnSpc>
            <a:spcPct val="110000"/>
          </a:lnSpc>
          <a:spcBef>
            <a:spcPts val="0"/>
          </a:spcBef>
          <a:defRPr sz="1200" dirty="0" err="1" smtClean="0">
            <a:solidFill>
              <a:schemeClr val="tx1"/>
            </a:solidFill>
          </a:defRPr>
        </a:defPPr>
      </a:lstStyle>
    </a:txDef>
  </a:objectDefaults>
  <a:extraClrSchemeLst/>
</a:theme>
</file>

<file path=ppt/theme/theme7.xml><?xml version="1.0" encoding="utf-8"?>
<a:theme xmlns:a="http://schemas.openxmlformats.org/drawingml/2006/main" name="5_Siemens 2013 – 4:3">
  <a:themeElements>
    <a:clrScheme name="Siemens AG">
      <a:dk1>
        <a:srgbClr val="000000"/>
      </a:dk1>
      <a:lt1>
        <a:srgbClr val="FFFFFF"/>
      </a:lt1>
      <a:dk2>
        <a:srgbClr val="000000"/>
      </a:dk2>
      <a:lt2>
        <a:srgbClr val="879BAA"/>
      </a:lt2>
      <a:accent1>
        <a:srgbClr val="879BAA"/>
      </a:accent1>
      <a:accent2>
        <a:srgbClr val="BECDD7"/>
      </a:accent2>
      <a:accent3>
        <a:srgbClr val="EB780A"/>
      </a:accent3>
      <a:accent4>
        <a:srgbClr val="641946"/>
      </a:accent4>
      <a:accent5>
        <a:srgbClr val="006487"/>
      </a:accent5>
      <a:accent6>
        <a:srgbClr val="647D2D"/>
      </a:accent6>
      <a:hlink>
        <a:srgbClr val="EB780A"/>
      </a:hlink>
      <a:folHlink>
        <a:srgbClr val="641946"/>
      </a:folHlink>
    </a:clrScheme>
    <a:fontScheme name="Siemens PPT 2007 DEU">
      <a:majorFont>
        <a:latin typeface=""/>
        <a:ea typeface="ＭＳ Ｐゴシック"/>
        <a:cs typeface=""/>
      </a:majorFont>
      <a:minorFont>
        <a:latin typeface=""/>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wrap="square" lIns="108000" tIns="54000" rIns="108000" bIns="54000" numCol="1" spcCol="72000" rtlCol="0" anchor="ctr">
        <a:spAutoFit/>
      </a:bodyPr>
      <a:lstStyle>
        <a:defPPr algn="ctr">
          <a:lnSpc>
            <a:spcPct val="110000"/>
          </a:lnSpc>
          <a:spcBef>
            <a:spcPct val="0"/>
          </a:spcBef>
          <a:buFont typeface="Wingdings" charset="0"/>
          <a:buNone/>
          <a:defRPr sz="1800" b="1" dirty="0" smtClean="0">
            <a:solidFill>
              <a:schemeClr val="tx1"/>
            </a:solidFill>
          </a:defRPr>
        </a:defPPr>
      </a:lstStyle>
    </a:spDef>
    <a:lnDef>
      <a:spPr bwMode="auto">
        <a:xfrm>
          <a:off x="0" y="0"/>
          <a:ext cx="1" cy="1"/>
        </a:xfrm>
        <a:custGeom>
          <a:avLst/>
          <a:gdLst/>
          <a:ahLst/>
          <a:cxnLst/>
          <a:rect l="0" t="0" r="0" b="0"/>
          <a:pathLst/>
        </a:custGeom>
        <a:solidFill>
          <a:schemeClr val="tx2"/>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de-DE" sz="2400" b="0" i="0" u="none" strike="noStrike" cap="none" normalizeH="0" baseline="0">
            <a:ln>
              <a:noFill/>
            </a:ln>
            <a:solidFill>
              <a:srgbClr val="000000"/>
            </a:solidFill>
            <a:effectLst/>
            <a:latin typeface="Arial" charset="0"/>
            <a:ea typeface="ヒラギノ角ゴ Pro W3" charset="0"/>
          </a:defRPr>
        </a:defPPr>
      </a:lstStyle>
    </a:lnDef>
    <a:txDef>
      <a:spPr>
        <a:noFill/>
      </a:spPr>
      <a:bodyPr wrap="square" lIns="0" tIns="0" rIns="0" bIns="0" rtlCol="0">
        <a:spAutoFit/>
      </a:bodyPr>
      <a:lstStyle>
        <a:defPPr>
          <a:lnSpc>
            <a:spcPct val="110000"/>
          </a:lnSpc>
          <a:spcBef>
            <a:spcPts val="0"/>
          </a:spcBef>
          <a:defRPr sz="1200" dirty="0" err="1" smtClean="0">
            <a:solidFill>
              <a:schemeClr val="tx1"/>
            </a:solidFill>
          </a:defRPr>
        </a:defPPr>
      </a:lstStyle>
    </a:tx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3521</Words>
  <Application>Microsoft Office PowerPoint</Application>
  <PresentationFormat>On-screen Show (4:3)</PresentationFormat>
  <Paragraphs>560</Paragraphs>
  <Slides>34</Slides>
  <Notes>29</Notes>
  <HiddenSlides>1</HiddenSlides>
  <MMClips>0</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34</vt:i4>
      </vt:variant>
    </vt:vector>
  </HeadingPairs>
  <TitlesOfParts>
    <vt:vector size="42" baseType="lpstr">
      <vt:lpstr>2_Siemens 2013 – 4:3</vt:lpstr>
      <vt:lpstr>3_Siemens 2013 – 4:3</vt:lpstr>
      <vt:lpstr>SBT Presentation Format</vt:lpstr>
      <vt:lpstr>Siemens 2013 – 4:3</vt:lpstr>
      <vt:lpstr>1_Siemens 2013 – 4:3</vt:lpstr>
      <vt:lpstr>4_Siemens 2013 – 4:3</vt:lpstr>
      <vt:lpstr>5_Siemens 2013 – 4:3</vt:lpstr>
      <vt:lpstr>think-cell Slide</vt:lpstr>
      <vt:lpstr>Can you risk downtime caused by the lack of proper electrical service?</vt:lpstr>
      <vt:lpstr>Healthcare facilities</vt:lpstr>
      <vt:lpstr>Healthcare Needs </vt:lpstr>
      <vt:lpstr>McGraw Hill analysis</vt:lpstr>
      <vt:lpstr>Healthcare trends</vt:lpstr>
      <vt:lpstr> Hospital construction drivers</vt:lpstr>
      <vt:lpstr>Healthcare trends and drivers</vt:lpstr>
      <vt:lpstr>High performance hospital</vt:lpstr>
      <vt:lpstr>Electrical Services </vt:lpstr>
      <vt:lpstr>Electricity Powers Most Other Facility Systems</vt:lpstr>
      <vt:lpstr>Electrical Services and Product</vt:lpstr>
      <vt:lpstr>Lifecycle Costs</vt:lpstr>
      <vt:lpstr>Energy Performance Value Proposition</vt:lpstr>
      <vt:lpstr>Overview of Electrical Services Offering</vt:lpstr>
      <vt:lpstr>Electrical Services </vt:lpstr>
      <vt:lpstr>Why Electrical Services?</vt:lpstr>
      <vt:lpstr>Why Preventive Maintenance?</vt:lpstr>
      <vt:lpstr>Why Preventive Maintenance? Employee Safety</vt:lpstr>
      <vt:lpstr>Why Preventive Maintenance? Regulatory Compliance</vt:lpstr>
      <vt:lpstr>Why Preventive Maintenance Equipment Lifecycle and Downtime</vt:lpstr>
      <vt:lpstr>Why Preventive Maintenance? Cost of Downtime Per Industry </vt:lpstr>
      <vt:lpstr>Why Preventive Maintenance? Wasted Energy</vt:lpstr>
      <vt:lpstr>Electrical Services can Help</vt:lpstr>
      <vt:lpstr>The Preventative Maintenance Offering</vt:lpstr>
      <vt:lpstr>What is an Arc Flash?</vt:lpstr>
      <vt:lpstr>What Increases Likelihood of Arc Flash Event?</vt:lpstr>
      <vt:lpstr>Mitigating the Arc Flash Risk– Customer Perspective</vt:lpstr>
      <vt:lpstr>Example Arc Flash Hazard Label</vt:lpstr>
      <vt:lpstr>Regulatory Compliance</vt:lpstr>
      <vt:lpstr>Overview of Infrared Analysis </vt:lpstr>
      <vt:lpstr>Heat and Electrical Systems</vt:lpstr>
      <vt:lpstr>Thermography Performance Addresses Compliance Requirements</vt:lpstr>
      <vt:lpstr>Additional Benefits of IR Analysis</vt:lpstr>
      <vt:lpstr>Summary</vt:lpstr>
    </vt:vector>
  </TitlesOfParts>
  <Company>Siemens AG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Neil S Tubman</dc:creator>
  <cp:lastModifiedBy>Neil S Tubman</cp:lastModifiedBy>
  <cp:revision>42</cp:revision>
  <dcterms:created xsi:type="dcterms:W3CDTF">2014-04-25T22:18:40Z</dcterms:created>
  <dcterms:modified xsi:type="dcterms:W3CDTF">2014-05-02T15:55:10Z</dcterms:modified>
</cp:coreProperties>
</file>